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2" roundtripDataSignature="AMtx7mh7AAHRvIJPPU8ce1ZPX6HRItYW/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704"/>
  </p:normalViewPr>
  <p:slideViewPr>
    <p:cSldViewPr snapToGrid="0">
      <p:cViewPr varScale="1">
        <p:scale>
          <a:sx n="120" d="100"/>
          <a:sy n="120" d="100"/>
        </p:scale>
        <p:origin x="1592" y="17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customschemas.google.com/relationships/presentationmetadata" Target="meta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334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" name="Google Shape;388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3ad2d553f84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" name="Google Shape;410;g3ad2d553f84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3ad2d553f84_0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" name="Google Shape;419;g3ad2d553f84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3ad2d553f84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" name="Google Shape;428;g3ad2d553f84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" name="Google Shape;435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3ad2d553f8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" name="Google Shape;455;g3ad2d553f8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3ad2d553f84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" name="Google Shape;467;g3ad2d553f84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" name="Google Shape;479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3ad2d553f84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1" name="Google Shape;531;g3ad2d553f84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3ad2d553f84_0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5" name="Google Shape;545;g3ad2d553f84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3ad35f1ad4f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7" name="Google Shape;557;g3ad35f1ad4f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1" name="Google Shape;571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5" name="Google Shape;585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1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1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30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3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3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3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1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31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3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3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3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2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2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2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23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23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2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2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2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2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2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2" name="Google Shape;32;p24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3" name="Google Shape;33;p2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2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25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25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0" name="Google Shape;40;p25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25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2" name="Google Shape;42;p2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2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2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2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8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8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28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2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2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9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9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9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2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2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2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2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2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2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6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4.png"/><Relationship Id="rId9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.png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jpg"/><Relationship Id="rId5" Type="http://schemas.openxmlformats.org/officeDocument/2006/relationships/hyperlink" Target="http://drive.google.com/file/d/1aHtW_i_Zrq3NJHKRbYxNJcCehgxIvT6Q/view" TargetMode="External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7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2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/>
          <p:nvPr/>
        </p:nvSpPr>
        <p:spPr>
          <a:xfrm>
            <a:off x="0" y="-1"/>
            <a:ext cx="9143771" cy="685202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85;p1"/>
          <p:cNvSpPr/>
          <p:nvPr/>
        </p:nvSpPr>
        <p:spPr>
          <a:xfrm>
            <a:off x="228" y="0"/>
            <a:ext cx="914377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1"/>
          <p:cNvSpPr txBox="1">
            <a:spLocks noGrp="1"/>
          </p:cNvSpPr>
          <p:nvPr>
            <p:ph type="ctrTitle"/>
          </p:nvPr>
        </p:nvSpPr>
        <p:spPr>
          <a:xfrm>
            <a:off x="4942996" y="4267832"/>
            <a:ext cx="3604497" cy="1297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Calibri"/>
              <a:buNone/>
            </a:pPr>
            <a:r>
              <a:rPr lang="en-US" sz="2700">
                <a:solidFill>
                  <a:schemeClr val="dk2"/>
                </a:solidFill>
              </a:rPr>
              <a:t>Presentación Final Capstone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Calibri"/>
              <a:buNone/>
            </a:pPr>
            <a:r>
              <a:rPr lang="en-US" sz="2700">
                <a:solidFill>
                  <a:schemeClr val="dk2"/>
                </a:solidFill>
              </a:rPr>
              <a:t>Zentria ERP</a:t>
            </a:r>
            <a:endParaRPr/>
          </a:p>
        </p:txBody>
      </p:sp>
      <p:sp>
        <p:nvSpPr>
          <p:cNvPr id="87" name="Google Shape;87;p1"/>
          <p:cNvSpPr txBox="1">
            <a:spLocks noGrp="1"/>
          </p:cNvSpPr>
          <p:nvPr>
            <p:ph type="subTitle" idx="1"/>
          </p:nvPr>
        </p:nvSpPr>
        <p:spPr>
          <a:xfrm>
            <a:off x="4943224" y="3428999"/>
            <a:ext cx="3604268" cy="838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</a:pPr>
            <a:r>
              <a:rPr lang="en-US" sz="1600">
                <a:solidFill>
                  <a:schemeClr val="dk2"/>
                </a:solidFill>
              </a:rPr>
              <a:t>Ingeniería en Informática – Escuela de Informática y Telecomunicaciones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</a:pPr>
            <a:r>
              <a:rPr lang="en-US" sz="1600">
                <a:solidFill>
                  <a:schemeClr val="dk2"/>
                </a:solidFill>
              </a:rPr>
              <a:t>Duoc UC – Sede Puente Alto – 2025</a:t>
            </a:r>
            <a:endParaRPr/>
          </a:p>
        </p:txBody>
      </p:sp>
      <p:pic>
        <p:nvPicPr>
          <p:cNvPr id="88" name="Google Shape;88;p1" descr="Marca de verificació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5352" y="2333040"/>
            <a:ext cx="3106320" cy="3106320"/>
          </a:xfrm>
          <a:custGeom>
            <a:avLst/>
            <a:gdLst/>
            <a:ahLst/>
            <a:cxnLst/>
            <a:rect l="l" t="t" r="r" b="b"/>
            <a:pathLst>
              <a:path w="4141760" h="4377846" extrusionOk="0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  <a:noFill/>
          <a:ln>
            <a:noFill/>
          </a:ln>
        </p:spPr>
      </p:pic>
      <p:grpSp>
        <p:nvGrpSpPr>
          <p:cNvPr id="89" name="Google Shape;89;p1"/>
          <p:cNvGrpSpPr/>
          <p:nvPr/>
        </p:nvGrpSpPr>
        <p:grpSpPr>
          <a:xfrm>
            <a:off x="-3189" y="-5977"/>
            <a:ext cx="4679005" cy="6863979"/>
            <a:chOff x="305" y="-5977"/>
            <a:chExt cx="6238675" cy="6863979"/>
          </a:xfrm>
        </p:grpSpPr>
        <p:sp>
          <p:nvSpPr>
            <p:cNvPr id="90" name="Google Shape;90;p1"/>
            <p:cNvSpPr/>
            <p:nvPr/>
          </p:nvSpPr>
          <p:spPr>
            <a:xfrm flipH="1">
              <a:off x="305" y="34854"/>
              <a:ext cx="6028697" cy="6817170"/>
            </a:xfrm>
            <a:custGeom>
              <a:avLst/>
              <a:gdLst/>
              <a:ahLst/>
              <a:cxnLst/>
              <a:rect l="l" t="t" r="r" b="b"/>
              <a:pathLst>
                <a:path w="6028697" h="6817170" extrusionOk="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9803"/>
                  </a:srgbClr>
                </a:gs>
                <a:gs pos="2000">
                  <a:srgbClr val="FFFFFF">
                    <a:alpha val="9803"/>
                  </a:srgbClr>
                </a:gs>
                <a:gs pos="16000">
                  <a:srgbClr val="F79646">
                    <a:alpha val="9803"/>
                  </a:srgbClr>
                </a:gs>
                <a:gs pos="85000">
                  <a:srgbClr val="4F81BD">
                    <a:alpha val="9803"/>
                  </a:srgbClr>
                </a:gs>
                <a:gs pos="100000">
                  <a:srgbClr val="FFFFFF">
                    <a:alpha val="9803"/>
                  </a:srgbClr>
                </a:gs>
              </a:gsLst>
              <a:lin ang="120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Google Shape;91;p1"/>
            <p:cNvSpPr/>
            <p:nvPr/>
          </p:nvSpPr>
          <p:spPr>
            <a:xfrm flipH="1">
              <a:off x="305" y="1"/>
              <a:ext cx="6165116" cy="6858001"/>
            </a:xfrm>
            <a:custGeom>
              <a:avLst/>
              <a:gdLst/>
              <a:ahLst/>
              <a:cxnLst/>
              <a:rect l="l" t="t" r="r" b="b"/>
              <a:pathLst>
                <a:path w="6264586" h="6858001" extrusionOk="0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9803"/>
                  </a:srgbClr>
                </a:gs>
                <a:gs pos="2000">
                  <a:srgbClr val="FFFFFF">
                    <a:alpha val="9803"/>
                  </a:srgbClr>
                </a:gs>
                <a:gs pos="16000">
                  <a:srgbClr val="F79646">
                    <a:alpha val="9803"/>
                  </a:srgbClr>
                </a:gs>
                <a:gs pos="85000">
                  <a:srgbClr val="4F81BD">
                    <a:alpha val="9803"/>
                  </a:srgbClr>
                </a:gs>
                <a:gs pos="100000">
                  <a:srgbClr val="FFFFFF">
                    <a:alpha val="9803"/>
                  </a:srgbClr>
                </a:gs>
              </a:gsLst>
              <a:lin ang="120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Google Shape;92;p1"/>
            <p:cNvSpPr/>
            <p:nvPr/>
          </p:nvSpPr>
          <p:spPr>
            <a:xfrm flipH="1">
              <a:off x="305" y="-5977"/>
              <a:ext cx="6238675" cy="6858001"/>
            </a:xfrm>
            <a:custGeom>
              <a:avLst/>
              <a:gdLst/>
              <a:ahLst/>
              <a:cxnLst/>
              <a:rect l="l" t="t" r="r" b="b"/>
              <a:pathLst>
                <a:path w="6264586" h="6858001" extrusionOk="0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9803"/>
                  </a:srgbClr>
                </a:gs>
                <a:gs pos="2000">
                  <a:srgbClr val="FFFFFF">
                    <a:alpha val="9803"/>
                  </a:srgbClr>
                </a:gs>
                <a:gs pos="16000">
                  <a:srgbClr val="F79646">
                    <a:alpha val="9803"/>
                  </a:srgbClr>
                </a:gs>
                <a:gs pos="85000">
                  <a:srgbClr val="4F81BD">
                    <a:alpha val="9803"/>
                  </a:srgbClr>
                </a:gs>
                <a:gs pos="100000">
                  <a:srgbClr val="FFFFFF">
                    <a:alpha val="9803"/>
                  </a:srgbClr>
                </a:gs>
              </a:gsLst>
              <a:lin ang="120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93" name="Google Shape;93;p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97250" y="0"/>
            <a:ext cx="1160476" cy="1160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83399" y="6301525"/>
            <a:ext cx="2660600" cy="55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00"/>
                                        <p:tgtEl>
                                          <p:spTgt spid="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p10"/>
          <p:cNvPicPr preferRelativeResize="0"/>
          <p:nvPr/>
        </p:nvPicPr>
        <p:blipFill rotWithShape="1">
          <a:blip r:embed="rId3">
            <a:alphaModFix/>
          </a:blip>
          <a:srcRect l="13134" r="22496" b="2"/>
          <a:stretch/>
        </p:blipFill>
        <p:spPr>
          <a:xfrm>
            <a:off x="20" y="10"/>
            <a:ext cx="4653283" cy="5114534"/>
          </a:xfrm>
          <a:custGeom>
            <a:avLst/>
            <a:gdLst/>
            <a:ahLst/>
            <a:cxnLst/>
            <a:rect l="l" t="t" r="r" b="b"/>
            <a:pathLst>
              <a:path w="6204404" h="5114544" extrusionOk="0">
                <a:moveTo>
                  <a:pt x="5659431" y="0"/>
                </a:moveTo>
                <a:lnTo>
                  <a:pt x="6157098" y="0"/>
                </a:lnTo>
                <a:lnTo>
                  <a:pt x="6181355" y="190991"/>
                </a:lnTo>
                <a:cubicBezTo>
                  <a:pt x="6196596" y="341154"/>
                  <a:pt x="6204404" y="493515"/>
                  <a:pt x="6204404" y="647700"/>
                </a:cubicBezTo>
                <a:cubicBezTo>
                  <a:pt x="6204404" y="3114670"/>
                  <a:pt x="4205578" y="5114544"/>
                  <a:pt x="1739900" y="5114544"/>
                </a:cubicBezTo>
                <a:cubicBezTo>
                  <a:pt x="1123481" y="5114544"/>
                  <a:pt x="536240" y="4989552"/>
                  <a:pt x="2114" y="4763518"/>
                </a:cubicBezTo>
                <a:lnTo>
                  <a:pt x="0" y="4762561"/>
                </a:lnTo>
                <a:lnTo>
                  <a:pt x="0" y="4226363"/>
                </a:lnTo>
                <a:lnTo>
                  <a:pt x="15791" y="4234455"/>
                </a:lnTo>
                <a:cubicBezTo>
                  <a:pt x="537360" y="4485921"/>
                  <a:pt x="1122182" y="4626842"/>
                  <a:pt x="1739899" y="4626842"/>
                </a:cubicBezTo>
                <a:cubicBezTo>
                  <a:pt x="3936226" y="4626842"/>
                  <a:pt x="5716700" y="2845319"/>
                  <a:pt x="5716700" y="647700"/>
                </a:cubicBezTo>
                <a:cubicBezTo>
                  <a:pt x="5716700" y="510349"/>
                  <a:pt x="5709745" y="374623"/>
                  <a:pt x="5696169" y="240856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310" name="Google Shape;310;p10"/>
          <p:cNvSpPr txBox="1">
            <a:spLocks noGrp="1"/>
          </p:cNvSpPr>
          <p:nvPr>
            <p:ph type="title"/>
          </p:nvPr>
        </p:nvSpPr>
        <p:spPr>
          <a:xfrm>
            <a:off x="360760" y="327026"/>
            <a:ext cx="3123008" cy="261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Calibri"/>
              <a:buNone/>
            </a:pPr>
            <a:r>
              <a:rPr lang="en-US" sz="3100"/>
              <a:t>Requerimientos No Funcionales (Resumen)</a:t>
            </a:r>
            <a:endParaRPr/>
          </a:p>
        </p:txBody>
      </p:sp>
      <p:grpSp>
        <p:nvGrpSpPr>
          <p:cNvPr id="311" name="Google Shape;311;p10"/>
          <p:cNvGrpSpPr/>
          <p:nvPr/>
        </p:nvGrpSpPr>
        <p:grpSpPr>
          <a:xfrm>
            <a:off x="4786312" y="2121294"/>
            <a:ext cx="3996927" cy="4053687"/>
            <a:chOff x="0" y="1981"/>
            <a:chExt cx="3996927" cy="4053687"/>
          </a:xfrm>
        </p:grpSpPr>
        <p:cxnSp>
          <p:nvCxnSpPr>
            <p:cNvPr id="312" name="Google Shape;312;p10"/>
            <p:cNvCxnSpPr/>
            <p:nvPr/>
          </p:nvCxnSpPr>
          <p:spPr>
            <a:xfrm>
              <a:off x="0" y="1981"/>
              <a:ext cx="3996927" cy="0"/>
            </a:xfrm>
            <a:prstGeom prst="straightConnector1">
              <a:avLst/>
            </a:prstGeom>
            <a:solidFill>
              <a:srgbClr val="BF504D"/>
            </a:solidFill>
            <a:ln w="25400" cap="flat" cmpd="sng">
              <a:solidFill>
                <a:srgbClr val="BF504D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313" name="Google Shape;313;p10"/>
            <p:cNvSpPr/>
            <p:nvPr/>
          </p:nvSpPr>
          <p:spPr>
            <a:xfrm>
              <a:off x="0" y="1981"/>
              <a:ext cx="3996927" cy="6756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10"/>
            <p:cNvSpPr txBox="1"/>
            <p:nvPr/>
          </p:nvSpPr>
          <p:spPr>
            <a:xfrm>
              <a:off x="0" y="1981"/>
              <a:ext cx="3996927" cy="6756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4750" tIns="64750" rIns="64750" bIns="6475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700"/>
                <a:buFont typeface="Calibri"/>
                <a:buNone/>
              </a:pPr>
              <a:r>
                <a:rPr lang="en-US" sz="17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Seguridad: autenticación JWT, HTTPS, roles/permisos, auditoría de eventos.</a:t>
              </a:r>
              <a:endParaRPr/>
            </a:p>
          </p:txBody>
        </p:sp>
        <p:cxnSp>
          <p:nvCxnSpPr>
            <p:cNvPr id="315" name="Google Shape;315;p10"/>
            <p:cNvCxnSpPr/>
            <p:nvPr/>
          </p:nvCxnSpPr>
          <p:spPr>
            <a:xfrm>
              <a:off x="0" y="677595"/>
              <a:ext cx="3996927" cy="0"/>
            </a:xfrm>
            <a:prstGeom prst="straightConnector1">
              <a:avLst/>
            </a:prstGeom>
            <a:solidFill>
              <a:schemeClr val="accent3"/>
            </a:solidFill>
            <a:ln w="254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316" name="Google Shape;316;p10"/>
            <p:cNvSpPr/>
            <p:nvPr/>
          </p:nvSpPr>
          <p:spPr>
            <a:xfrm>
              <a:off x="0" y="677595"/>
              <a:ext cx="3996927" cy="6756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10"/>
            <p:cNvSpPr txBox="1"/>
            <p:nvPr/>
          </p:nvSpPr>
          <p:spPr>
            <a:xfrm>
              <a:off x="0" y="677595"/>
              <a:ext cx="3996927" cy="6756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4750" tIns="64750" rIns="64750" bIns="6475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700"/>
                <a:buFont typeface="Calibri"/>
                <a:buNone/>
              </a:pPr>
              <a:r>
                <a:rPr lang="en-US" sz="17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Rendimiento: tiempos de respuesta adecuados bajo carga concurrente.</a:t>
              </a:r>
              <a:endParaRPr/>
            </a:p>
          </p:txBody>
        </p:sp>
        <p:cxnSp>
          <p:nvCxnSpPr>
            <p:cNvPr id="318" name="Google Shape;318;p10"/>
            <p:cNvCxnSpPr/>
            <p:nvPr/>
          </p:nvCxnSpPr>
          <p:spPr>
            <a:xfrm>
              <a:off x="0" y="1353210"/>
              <a:ext cx="3996927" cy="0"/>
            </a:xfrm>
            <a:prstGeom prst="straightConnector1">
              <a:avLst/>
            </a:prstGeom>
            <a:solidFill>
              <a:schemeClr val="accent4"/>
            </a:solidFill>
            <a:ln w="2540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319" name="Google Shape;319;p10"/>
            <p:cNvSpPr/>
            <p:nvPr/>
          </p:nvSpPr>
          <p:spPr>
            <a:xfrm>
              <a:off x="0" y="1353210"/>
              <a:ext cx="3996927" cy="6756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10"/>
            <p:cNvSpPr txBox="1"/>
            <p:nvPr/>
          </p:nvSpPr>
          <p:spPr>
            <a:xfrm>
              <a:off x="0" y="1353210"/>
              <a:ext cx="3996927" cy="6756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4750" tIns="64750" rIns="64750" bIns="6475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700"/>
                <a:buFont typeface="Calibri"/>
                <a:buNone/>
              </a:pPr>
              <a:r>
                <a:rPr lang="en-US" sz="17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Usabilidad: interfaz </a:t>
              </a:r>
              <a:r>
                <a:rPr lang="en-US" sz="17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de alto nivel de UX como UI</a:t>
              </a:r>
              <a:r>
                <a:rPr lang="en-US" sz="17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/>
            </a:p>
          </p:txBody>
        </p:sp>
        <p:cxnSp>
          <p:nvCxnSpPr>
            <p:cNvPr id="321" name="Google Shape;321;p10"/>
            <p:cNvCxnSpPr/>
            <p:nvPr/>
          </p:nvCxnSpPr>
          <p:spPr>
            <a:xfrm>
              <a:off x="0" y="2028824"/>
              <a:ext cx="3996927" cy="0"/>
            </a:xfrm>
            <a:prstGeom prst="straightConnector1">
              <a:avLst/>
            </a:prstGeom>
            <a:solidFill>
              <a:srgbClr val="49ACC5"/>
            </a:solidFill>
            <a:ln w="25400" cap="flat" cmpd="sng">
              <a:solidFill>
                <a:srgbClr val="49ACC5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322" name="Google Shape;322;p10"/>
            <p:cNvSpPr/>
            <p:nvPr/>
          </p:nvSpPr>
          <p:spPr>
            <a:xfrm>
              <a:off x="0" y="2028825"/>
              <a:ext cx="3996927" cy="6756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10"/>
            <p:cNvSpPr txBox="1"/>
            <p:nvPr/>
          </p:nvSpPr>
          <p:spPr>
            <a:xfrm>
              <a:off x="0" y="2028825"/>
              <a:ext cx="3996927" cy="6756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4750" tIns="64750" rIns="64750" bIns="6475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700"/>
                <a:buFont typeface="Calibri"/>
                <a:buNone/>
              </a:pPr>
              <a:r>
                <a:rPr lang="en-US" sz="17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Disponibilidad: sistema preparado para operación continua con monitoreo.</a:t>
              </a:r>
              <a:endParaRPr/>
            </a:p>
          </p:txBody>
        </p:sp>
        <p:cxnSp>
          <p:nvCxnSpPr>
            <p:cNvPr id="324" name="Google Shape;324;p10"/>
            <p:cNvCxnSpPr/>
            <p:nvPr/>
          </p:nvCxnSpPr>
          <p:spPr>
            <a:xfrm>
              <a:off x="0" y="2704439"/>
              <a:ext cx="3996927" cy="0"/>
            </a:xfrm>
            <a:prstGeom prst="straightConnector1">
              <a:avLst/>
            </a:prstGeom>
            <a:solidFill>
              <a:srgbClr val="F79543"/>
            </a:solidFill>
            <a:ln w="25400" cap="flat" cmpd="sng">
              <a:solidFill>
                <a:srgbClr val="F79543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325" name="Google Shape;325;p10"/>
            <p:cNvSpPr/>
            <p:nvPr/>
          </p:nvSpPr>
          <p:spPr>
            <a:xfrm>
              <a:off x="0" y="2704439"/>
              <a:ext cx="3996927" cy="6756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10"/>
            <p:cNvSpPr txBox="1"/>
            <p:nvPr/>
          </p:nvSpPr>
          <p:spPr>
            <a:xfrm>
              <a:off x="0" y="2704439"/>
              <a:ext cx="3996927" cy="6756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4750" tIns="64750" rIns="64750" bIns="6475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700"/>
                <a:buFont typeface="Calibri"/>
                <a:buNone/>
              </a:pPr>
              <a:r>
                <a:rPr lang="en-US" sz="17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Mantenibilidad y reusabilidad mediante arquitectura en capas y componentes.</a:t>
              </a:r>
              <a:endParaRPr/>
            </a:p>
          </p:txBody>
        </p:sp>
        <p:cxnSp>
          <p:nvCxnSpPr>
            <p:cNvPr id="327" name="Google Shape;327;p10"/>
            <p:cNvCxnSpPr/>
            <p:nvPr/>
          </p:nvCxnSpPr>
          <p:spPr>
            <a:xfrm>
              <a:off x="0" y="3380054"/>
              <a:ext cx="3996927" cy="0"/>
            </a:xfrm>
            <a:prstGeom prst="straightConnector1">
              <a:avLst/>
            </a:prstGeom>
            <a:solidFill>
              <a:srgbClr val="BF504D"/>
            </a:solidFill>
            <a:ln w="25400" cap="flat" cmpd="sng">
              <a:solidFill>
                <a:srgbClr val="BF504D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328" name="Google Shape;328;p10"/>
            <p:cNvSpPr/>
            <p:nvPr/>
          </p:nvSpPr>
          <p:spPr>
            <a:xfrm>
              <a:off x="0" y="3380054"/>
              <a:ext cx="3996927" cy="6756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10"/>
            <p:cNvSpPr txBox="1"/>
            <p:nvPr/>
          </p:nvSpPr>
          <p:spPr>
            <a:xfrm>
              <a:off x="0" y="3380054"/>
              <a:ext cx="3996927" cy="6756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4750" tIns="64750" rIns="64750" bIns="6475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700"/>
                <a:buFont typeface="Calibri"/>
                <a:buNone/>
              </a:pPr>
              <a:r>
                <a:rPr lang="en-US" sz="17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Portabilidad: despliegue en entornos web estándar usando tecnologías abiertas.</a:t>
              </a:r>
              <a:endParaRPr/>
            </a:p>
          </p:txBody>
        </p:sp>
      </p:grpSp>
      <p:pic>
        <p:nvPicPr>
          <p:cNvPr id="330" name="Google Shape;330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97250" y="0"/>
            <a:ext cx="1160476" cy="1160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83399" y="6301525"/>
            <a:ext cx="2660600" cy="55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1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Tecnologías del Desarrollo</a:t>
            </a:r>
            <a:endParaRPr/>
          </a:p>
        </p:txBody>
      </p:sp>
      <p:grpSp>
        <p:nvGrpSpPr>
          <p:cNvPr id="337" name="Google Shape;337;p14"/>
          <p:cNvGrpSpPr/>
          <p:nvPr/>
        </p:nvGrpSpPr>
        <p:grpSpPr>
          <a:xfrm>
            <a:off x="457200" y="1602409"/>
            <a:ext cx="8229600" cy="4521543"/>
            <a:chOff x="0" y="2209"/>
            <a:chExt cx="8229600" cy="4521543"/>
          </a:xfrm>
        </p:grpSpPr>
        <p:cxnSp>
          <p:nvCxnSpPr>
            <p:cNvPr id="338" name="Google Shape;338;p14"/>
            <p:cNvCxnSpPr/>
            <p:nvPr/>
          </p:nvCxnSpPr>
          <p:spPr>
            <a:xfrm>
              <a:off x="0" y="2209"/>
              <a:ext cx="8229600" cy="0"/>
            </a:xfrm>
            <a:prstGeom prst="straightConnector1">
              <a:avLst/>
            </a:prstGeom>
            <a:solidFill>
              <a:schemeClr val="accent1"/>
            </a:solidFill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339" name="Google Shape;339;p14"/>
            <p:cNvSpPr/>
            <p:nvPr/>
          </p:nvSpPr>
          <p:spPr>
            <a:xfrm>
              <a:off x="0" y="2209"/>
              <a:ext cx="8229600" cy="7535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14"/>
            <p:cNvSpPr txBox="1"/>
            <p:nvPr/>
          </p:nvSpPr>
          <p:spPr>
            <a:xfrm>
              <a:off x="0" y="2209"/>
              <a:ext cx="8229600" cy="7535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0000" tIns="80000" rIns="80000" bIns="8000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Calibri"/>
                <a:buNone/>
              </a:pPr>
              <a:r>
                <a:rPr lang="en-US" sz="21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Backend ERP: Laravel 12 (PHP OOP), arquitectura </a:t>
              </a:r>
              <a:r>
                <a:rPr lang="en-US" sz="21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Rest por</a:t>
              </a:r>
              <a:r>
                <a:rPr lang="en-US" sz="21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capas.</a:t>
              </a:r>
              <a:endParaRPr/>
            </a:p>
          </p:txBody>
        </p:sp>
        <p:cxnSp>
          <p:nvCxnSpPr>
            <p:cNvPr id="341" name="Google Shape;341;p14"/>
            <p:cNvCxnSpPr/>
            <p:nvPr/>
          </p:nvCxnSpPr>
          <p:spPr>
            <a:xfrm>
              <a:off x="0" y="755800"/>
              <a:ext cx="8229600" cy="0"/>
            </a:xfrm>
            <a:prstGeom prst="straightConnector1">
              <a:avLst/>
            </a:prstGeom>
            <a:solidFill>
              <a:schemeClr val="accent1"/>
            </a:solidFill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342" name="Google Shape;342;p14"/>
            <p:cNvSpPr/>
            <p:nvPr/>
          </p:nvSpPr>
          <p:spPr>
            <a:xfrm>
              <a:off x="0" y="755800"/>
              <a:ext cx="8229600" cy="7535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14"/>
            <p:cNvSpPr txBox="1"/>
            <p:nvPr/>
          </p:nvSpPr>
          <p:spPr>
            <a:xfrm>
              <a:off x="0" y="755800"/>
              <a:ext cx="8229600" cy="7535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0000" tIns="80000" rIns="80000" bIns="8000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Calibri"/>
                <a:buNone/>
              </a:pPr>
              <a:r>
                <a:rPr lang="en-US" sz="21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Frontend ERP: React 18 + TypeScript, Vite, TailwindCSS.</a:t>
              </a:r>
              <a:endParaRPr/>
            </a:p>
          </p:txBody>
        </p:sp>
        <p:cxnSp>
          <p:nvCxnSpPr>
            <p:cNvPr id="344" name="Google Shape;344;p14"/>
            <p:cNvCxnSpPr/>
            <p:nvPr/>
          </p:nvCxnSpPr>
          <p:spPr>
            <a:xfrm>
              <a:off x="0" y="1509390"/>
              <a:ext cx="8229600" cy="0"/>
            </a:xfrm>
            <a:prstGeom prst="straightConnector1">
              <a:avLst/>
            </a:prstGeom>
            <a:solidFill>
              <a:schemeClr val="accent1"/>
            </a:solidFill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345" name="Google Shape;345;p14"/>
            <p:cNvSpPr/>
            <p:nvPr/>
          </p:nvSpPr>
          <p:spPr>
            <a:xfrm>
              <a:off x="0" y="1509390"/>
              <a:ext cx="8229600" cy="7535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14"/>
            <p:cNvSpPr txBox="1"/>
            <p:nvPr/>
          </p:nvSpPr>
          <p:spPr>
            <a:xfrm>
              <a:off x="0" y="1509390"/>
              <a:ext cx="8229600" cy="7535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0000" tIns="80000" rIns="80000" bIns="8000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Calibri"/>
                <a:buNone/>
              </a:pPr>
              <a:r>
                <a:rPr lang="en-US" sz="21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Base de datos: PostgreSQL</a:t>
              </a:r>
              <a:r>
                <a:rPr lang="en-US" sz="21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17.</a:t>
              </a:r>
              <a:endParaRPr/>
            </a:p>
          </p:txBody>
        </p:sp>
        <p:cxnSp>
          <p:nvCxnSpPr>
            <p:cNvPr id="347" name="Google Shape;347;p14"/>
            <p:cNvCxnSpPr/>
            <p:nvPr/>
          </p:nvCxnSpPr>
          <p:spPr>
            <a:xfrm>
              <a:off x="0" y="2262981"/>
              <a:ext cx="8229600" cy="0"/>
            </a:xfrm>
            <a:prstGeom prst="straightConnector1">
              <a:avLst/>
            </a:prstGeom>
            <a:solidFill>
              <a:schemeClr val="accent1"/>
            </a:solidFill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348" name="Google Shape;348;p14"/>
            <p:cNvSpPr/>
            <p:nvPr/>
          </p:nvSpPr>
          <p:spPr>
            <a:xfrm>
              <a:off x="0" y="2262981"/>
              <a:ext cx="8229600" cy="7535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14"/>
            <p:cNvSpPr txBox="1"/>
            <p:nvPr/>
          </p:nvSpPr>
          <p:spPr>
            <a:xfrm>
              <a:off x="0" y="2262981"/>
              <a:ext cx="8229600" cy="7535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0000" tIns="80000" rIns="80000" bIns="8000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Calibri"/>
                <a:buNone/>
              </a:pPr>
              <a:r>
                <a:rPr lang="en-US" sz="21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Integraciones externas: WooCommerce (API REST), servicios de correo (SMTP).</a:t>
              </a:r>
              <a:endParaRPr/>
            </a:p>
          </p:txBody>
        </p:sp>
        <p:cxnSp>
          <p:nvCxnSpPr>
            <p:cNvPr id="350" name="Google Shape;350;p14"/>
            <p:cNvCxnSpPr/>
            <p:nvPr/>
          </p:nvCxnSpPr>
          <p:spPr>
            <a:xfrm>
              <a:off x="0" y="3016572"/>
              <a:ext cx="8229600" cy="0"/>
            </a:xfrm>
            <a:prstGeom prst="straightConnector1">
              <a:avLst/>
            </a:prstGeom>
            <a:solidFill>
              <a:schemeClr val="accent1"/>
            </a:solidFill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351" name="Google Shape;351;p14"/>
            <p:cNvSpPr/>
            <p:nvPr/>
          </p:nvSpPr>
          <p:spPr>
            <a:xfrm>
              <a:off x="0" y="3016572"/>
              <a:ext cx="8229600" cy="7535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14"/>
            <p:cNvSpPr txBox="1"/>
            <p:nvPr/>
          </p:nvSpPr>
          <p:spPr>
            <a:xfrm>
              <a:off x="0" y="3016572"/>
              <a:ext cx="8229600" cy="7535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0000" tIns="80000" rIns="80000" bIns="8000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Calibri"/>
                <a:buNone/>
              </a:pPr>
              <a:r>
                <a:rPr lang="en-US" sz="21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Herramientas de desarrollo: VSCode, Docker, DBeaver/HeidiSQL, Git + GitHub. </a:t>
              </a:r>
              <a:endParaRPr/>
            </a:p>
          </p:txBody>
        </p:sp>
        <p:cxnSp>
          <p:nvCxnSpPr>
            <p:cNvPr id="353" name="Google Shape;353;p14"/>
            <p:cNvCxnSpPr/>
            <p:nvPr/>
          </p:nvCxnSpPr>
          <p:spPr>
            <a:xfrm>
              <a:off x="0" y="3770162"/>
              <a:ext cx="8229600" cy="0"/>
            </a:xfrm>
            <a:prstGeom prst="straightConnector1">
              <a:avLst/>
            </a:prstGeom>
            <a:solidFill>
              <a:schemeClr val="accent1"/>
            </a:solidFill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354" name="Google Shape;354;p14"/>
            <p:cNvSpPr/>
            <p:nvPr/>
          </p:nvSpPr>
          <p:spPr>
            <a:xfrm>
              <a:off x="0" y="3770162"/>
              <a:ext cx="8229600" cy="7535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14"/>
            <p:cNvSpPr txBox="1"/>
            <p:nvPr/>
          </p:nvSpPr>
          <p:spPr>
            <a:xfrm>
              <a:off x="0" y="3760077"/>
              <a:ext cx="8229600" cy="75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0000" tIns="80000" rIns="80000" bIns="8000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Calibri"/>
                <a:buNone/>
              </a:pPr>
              <a:r>
                <a:rPr lang="en-US" sz="21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Enfoque DevOps: control de versiones, flujos de CI/CD</a:t>
              </a:r>
              <a:r>
                <a:rPr lang="en-US" sz="21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/>
            </a:p>
          </p:txBody>
        </p:sp>
      </p:grpSp>
      <p:pic>
        <p:nvPicPr>
          <p:cNvPr id="356" name="Google Shape;35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7250" y="0"/>
            <a:ext cx="1160476" cy="1160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83399" y="6301525"/>
            <a:ext cx="2660600" cy="55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1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Diseño del Sistema – Arquitectura</a:t>
            </a:r>
            <a:endParaRPr/>
          </a:p>
        </p:txBody>
      </p:sp>
      <p:grpSp>
        <p:nvGrpSpPr>
          <p:cNvPr id="363" name="Google Shape;363;p11"/>
          <p:cNvGrpSpPr/>
          <p:nvPr/>
        </p:nvGrpSpPr>
        <p:grpSpPr>
          <a:xfrm>
            <a:off x="457200" y="1603735"/>
            <a:ext cx="8229600" cy="4518891"/>
            <a:chOff x="0" y="3535"/>
            <a:chExt cx="8229600" cy="4518891"/>
          </a:xfrm>
        </p:grpSpPr>
        <p:sp>
          <p:nvSpPr>
            <p:cNvPr id="364" name="Google Shape;364;p11"/>
            <p:cNvSpPr/>
            <p:nvPr/>
          </p:nvSpPr>
          <p:spPr>
            <a:xfrm>
              <a:off x="0" y="3535"/>
              <a:ext cx="8229600" cy="753148"/>
            </a:xfrm>
            <a:prstGeom prst="roundRect">
              <a:avLst>
                <a:gd name="adj" fmla="val 10000"/>
              </a:avLst>
            </a:prstGeom>
            <a:solidFill>
              <a:srgbClr val="CFD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11"/>
            <p:cNvSpPr/>
            <p:nvPr/>
          </p:nvSpPr>
          <p:spPr>
            <a:xfrm>
              <a:off x="227827" y="172994"/>
              <a:ext cx="414231" cy="414231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11"/>
            <p:cNvSpPr/>
            <p:nvPr/>
          </p:nvSpPr>
          <p:spPr>
            <a:xfrm>
              <a:off x="869886" y="3535"/>
              <a:ext cx="7359713" cy="75314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11"/>
            <p:cNvSpPr txBox="1"/>
            <p:nvPr/>
          </p:nvSpPr>
          <p:spPr>
            <a:xfrm>
              <a:off x="869886" y="3535"/>
              <a:ext cx="7359713" cy="75314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9700" tIns="79700" rIns="79700" bIns="79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900"/>
                <a:buFont typeface="Calibri"/>
                <a:buNone/>
              </a:pPr>
              <a:r>
                <a:rPr lang="en-US" sz="19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Arquitectura en capas: MVC + Services + Repositories.</a:t>
              </a:r>
              <a:endParaRPr/>
            </a:p>
          </p:txBody>
        </p:sp>
        <p:sp>
          <p:nvSpPr>
            <p:cNvPr id="368" name="Google Shape;368;p11"/>
            <p:cNvSpPr/>
            <p:nvPr/>
          </p:nvSpPr>
          <p:spPr>
            <a:xfrm>
              <a:off x="0" y="944971"/>
              <a:ext cx="8229600" cy="753148"/>
            </a:xfrm>
            <a:prstGeom prst="roundRect">
              <a:avLst>
                <a:gd name="adj" fmla="val 10000"/>
              </a:avLst>
            </a:prstGeom>
            <a:solidFill>
              <a:srgbClr val="CFD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11"/>
            <p:cNvSpPr/>
            <p:nvPr/>
          </p:nvSpPr>
          <p:spPr>
            <a:xfrm>
              <a:off x="227827" y="1114429"/>
              <a:ext cx="414231" cy="414231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11"/>
            <p:cNvSpPr/>
            <p:nvPr/>
          </p:nvSpPr>
          <p:spPr>
            <a:xfrm>
              <a:off x="869886" y="944971"/>
              <a:ext cx="7359713" cy="75314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11"/>
            <p:cNvSpPr txBox="1"/>
            <p:nvPr/>
          </p:nvSpPr>
          <p:spPr>
            <a:xfrm>
              <a:off x="869886" y="944971"/>
              <a:ext cx="7359713" cy="75314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9700" tIns="79700" rIns="79700" bIns="79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900"/>
                <a:buFont typeface="Calibri"/>
                <a:buNone/>
              </a:pPr>
              <a:r>
                <a:rPr lang="en-US" sz="1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Integraciones</a:t>
              </a:r>
              <a:r>
                <a:rPr lang="en-US" sz="19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: ERP principa</a:t>
              </a:r>
              <a:r>
                <a:rPr lang="en-US" sz="1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l + Integración de WooCommerce</a:t>
              </a:r>
              <a:r>
                <a:rPr lang="en-US" sz="19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/>
            </a:p>
          </p:txBody>
        </p:sp>
        <p:sp>
          <p:nvSpPr>
            <p:cNvPr id="372" name="Google Shape;372;p11"/>
            <p:cNvSpPr/>
            <p:nvPr/>
          </p:nvSpPr>
          <p:spPr>
            <a:xfrm>
              <a:off x="0" y="1886407"/>
              <a:ext cx="8229600" cy="753148"/>
            </a:xfrm>
            <a:prstGeom prst="roundRect">
              <a:avLst>
                <a:gd name="adj" fmla="val 10000"/>
              </a:avLst>
            </a:prstGeom>
            <a:solidFill>
              <a:srgbClr val="CFD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11"/>
            <p:cNvSpPr/>
            <p:nvPr/>
          </p:nvSpPr>
          <p:spPr>
            <a:xfrm>
              <a:off x="227827" y="2055865"/>
              <a:ext cx="414231" cy="414231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11"/>
            <p:cNvSpPr/>
            <p:nvPr/>
          </p:nvSpPr>
          <p:spPr>
            <a:xfrm>
              <a:off x="869886" y="1886407"/>
              <a:ext cx="7359713" cy="75314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11"/>
            <p:cNvSpPr txBox="1"/>
            <p:nvPr/>
          </p:nvSpPr>
          <p:spPr>
            <a:xfrm>
              <a:off x="869886" y="1886407"/>
              <a:ext cx="7359713" cy="75314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9700" tIns="79700" rIns="79700" bIns="79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900"/>
                <a:buFont typeface="Calibri"/>
                <a:buNone/>
              </a:pPr>
              <a:r>
                <a:rPr lang="en-US" sz="19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Comunicación mediante APIs REST bajo HTTPS.</a:t>
              </a:r>
              <a:endParaRPr/>
            </a:p>
          </p:txBody>
        </p:sp>
        <p:sp>
          <p:nvSpPr>
            <p:cNvPr id="376" name="Google Shape;376;p11"/>
            <p:cNvSpPr/>
            <p:nvPr/>
          </p:nvSpPr>
          <p:spPr>
            <a:xfrm>
              <a:off x="0" y="2827842"/>
              <a:ext cx="8229600" cy="753148"/>
            </a:xfrm>
            <a:prstGeom prst="roundRect">
              <a:avLst>
                <a:gd name="adj" fmla="val 10000"/>
              </a:avLst>
            </a:prstGeom>
            <a:solidFill>
              <a:srgbClr val="CFD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11"/>
            <p:cNvSpPr/>
            <p:nvPr/>
          </p:nvSpPr>
          <p:spPr>
            <a:xfrm>
              <a:off x="227827" y="2997301"/>
              <a:ext cx="414231" cy="414231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11"/>
            <p:cNvSpPr/>
            <p:nvPr/>
          </p:nvSpPr>
          <p:spPr>
            <a:xfrm>
              <a:off x="869886" y="2827842"/>
              <a:ext cx="7359713" cy="75314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11"/>
            <p:cNvSpPr txBox="1"/>
            <p:nvPr/>
          </p:nvSpPr>
          <p:spPr>
            <a:xfrm>
              <a:off x="869886" y="2827842"/>
              <a:ext cx="7359713" cy="75314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9700" tIns="79700" rIns="79700" bIns="79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900"/>
                <a:buFont typeface="Calibri"/>
                <a:buNone/>
              </a:pPr>
              <a:r>
                <a:rPr lang="en-US" sz="19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Control de acceso por JWT y políticas de roles/permisos.</a:t>
              </a:r>
              <a:endParaRPr/>
            </a:p>
          </p:txBody>
        </p:sp>
        <p:sp>
          <p:nvSpPr>
            <p:cNvPr id="380" name="Google Shape;380;p11"/>
            <p:cNvSpPr/>
            <p:nvPr/>
          </p:nvSpPr>
          <p:spPr>
            <a:xfrm>
              <a:off x="0" y="3769278"/>
              <a:ext cx="8229600" cy="753148"/>
            </a:xfrm>
            <a:prstGeom prst="roundRect">
              <a:avLst>
                <a:gd name="adj" fmla="val 10000"/>
              </a:avLst>
            </a:prstGeom>
            <a:solidFill>
              <a:srgbClr val="CFD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11"/>
            <p:cNvSpPr/>
            <p:nvPr/>
          </p:nvSpPr>
          <p:spPr>
            <a:xfrm>
              <a:off x="227827" y="3938736"/>
              <a:ext cx="414231" cy="414231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11"/>
            <p:cNvSpPr/>
            <p:nvPr/>
          </p:nvSpPr>
          <p:spPr>
            <a:xfrm>
              <a:off x="869886" y="3769278"/>
              <a:ext cx="7359713" cy="75314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11"/>
            <p:cNvSpPr txBox="1"/>
            <p:nvPr/>
          </p:nvSpPr>
          <p:spPr>
            <a:xfrm>
              <a:off x="869886" y="3769278"/>
              <a:ext cx="7359713" cy="75314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9700" tIns="79700" rIns="79700" bIns="79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900"/>
                <a:buFont typeface="Calibri"/>
                <a:buNone/>
              </a:pPr>
              <a:r>
                <a:rPr lang="en-US" sz="19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Base de datos relacional con soporte a jerarquías y trazabilidad de movimientos.</a:t>
              </a:r>
              <a:endParaRPr/>
            </a:p>
          </p:txBody>
        </p:sp>
      </p:grpSp>
      <p:pic>
        <p:nvPicPr>
          <p:cNvPr id="384" name="Google Shape;384;p1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897250" y="0"/>
            <a:ext cx="1160476" cy="1160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1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483399" y="6301525"/>
            <a:ext cx="2660600" cy="55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12"/>
          <p:cNvSpPr/>
          <p:nvPr/>
        </p:nvSpPr>
        <p:spPr>
          <a:xfrm>
            <a:off x="0" y="0"/>
            <a:ext cx="9143999" cy="685736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1" name="Google Shape;391;p12"/>
          <p:cNvSpPr txBox="1">
            <a:spLocks noGrp="1"/>
          </p:cNvSpPr>
          <p:nvPr>
            <p:ph type="title"/>
          </p:nvPr>
        </p:nvSpPr>
        <p:spPr>
          <a:xfrm>
            <a:off x="483798" y="1097280"/>
            <a:ext cx="2847230" cy="4666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Calibri"/>
              <a:buNone/>
            </a:pPr>
            <a:r>
              <a:rPr lang="en-US" sz="4200"/>
              <a:t>Diseño del Sistema – Modelo de Datos</a:t>
            </a:r>
            <a:endParaRPr/>
          </a:p>
        </p:txBody>
      </p:sp>
      <p:grpSp>
        <p:nvGrpSpPr>
          <p:cNvPr id="392" name="Google Shape;392;p12"/>
          <p:cNvGrpSpPr/>
          <p:nvPr/>
        </p:nvGrpSpPr>
        <p:grpSpPr>
          <a:xfrm>
            <a:off x="61932" y="5945955"/>
            <a:ext cx="9082028" cy="525780"/>
            <a:chOff x="82576" y="5945955"/>
            <a:chExt cx="12109423" cy="525780"/>
          </a:xfrm>
        </p:grpSpPr>
        <p:sp>
          <p:nvSpPr>
            <p:cNvPr id="393" name="Google Shape;393;p12"/>
            <p:cNvSpPr/>
            <p:nvPr/>
          </p:nvSpPr>
          <p:spPr>
            <a:xfrm rot="5400000">
              <a:off x="-103361" y="6131892"/>
              <a:ext cx="524256" cy="15238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4" name="Google Shape;394;p12"/>
            <p:cNvSpPr/>
            <p:nvPr/>
          </p:nvSpPr>
          <p:spPr>
            <a:xfrm rot="-5400000" flipH="1">
              <a:off x="5998176" y="277912"/>
              <a:ext cx="524256" cy="1186339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95" name="Google Shape;395;p12"/>
          <p:cNvSpPr/>
          <p:nvPr/>
        </p:nvSpPr>
        <p:spPr>
          <a:xfrm>
            <a:off x="3850279" y="587829"/>
            <a:ext cx="4878975" cy="5682342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39700" dist="127000" dir="5400000" algn="t" rotWithShape="0">
              <a:srgbClr val="000000">
                <a:alpha val="1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96" name="Google Shape;396;p12"/>
          <p:cNvGrpSpPr/>
          <p:nvPr/>
        </p:nvGrpSpPr>
        <p:grpSpPr>
          <a:xfrm>
            <a:off x="4073652" y="1284495"/>
            <a:ext cx="4438638" cy="4438638"/>
            <a:chOff x="0" y="270342"/>
            <a:chExt cx="4438638" cy="4438638"/>
          </a:xfrm>
        </p:grpSpPr>
        <p:sp>
          <p:nvSpPr>
            <p:cNvPr id="397" name="Google Shape;397;p12"/>
            <p:cNvSpPr/>
            <p:nvPr/>
          </p:nvSpPr>
          <p:spPr>
            <a:xfrm>
              <a:off x="0" y="270342"/>
              <a:ext cx="4438638" cy="4438638"/>
            </a:xfrm>
            <a:prstGeom prst="diamond">
              <a:avLst/>
            </a:prstGeom>
            <a:solidFill>
              <a:srgbClr val="CDE1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12"/>
            <p:cNvSpPr/>
            <p:nvPr/>
          </p:nvSpPr>
          <p:spPr>
            <a:xfrm>
              <a:off x="421670" y="692013"/>
              <a:ext cx="1731068" cy="1731068"/>
            </a:xfrm>
            <a:prstGeom prst="roundRect">
              <a:avLst>
                <a:gd name="adj" fmla="val 16667"/>
              </a:avLst>
            </a:prstGeom>
            <a:solidFill>
              <a:srgbClr val="49ACC5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12"/>
            <p:cNvSpPr txBox="1"/>
            <p:nvPr/>
          </p:nvSpPr>
          <p:spPr>
            <a:xfrm>
              <a:off x="506174" y="776517"/>
              <a:ext cx="1562060" cy="15620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900"/>
                <a:buFont typeface="Calibri"/>
                <a:buNone/>
              </a:pPr>
              <a:r>
                <a:rPr lang="en-US" sz="9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Entidades principales: Company, Subsidiary, Branch, Warehouse, User, Role, Permission.</a:t>
              </a:r>
              <a:endParaRPr/>
            </a:p>
          </p:txBody>
        </p:sp>
        <p:sp>
          <p:nvSpPr>
            <p:cNvPr id="400" name="Google Shape;400;p12"/>
            <p:cNvSpPr/>
            <p:nvPr/>
          </p:nvSpPr>
          <p:spPr>
            <a:xfrm>
              <a:off x="2285898" y="692013"/>
              <a:ext cx="1731068" cy="1731068"/>
            </a:xfrm>
            <a:prstGeom prst="roundRect">
              <a:avLst>
                <a:gd name="adj" fmla="val 16667"/>
              </a:avLst>
            </a:prstGeom>
            <a:solidFill>
              <a:srgbClr val="47D670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12"/>
            <p:cNvSpPr txBox="1"/>
            <p:nvPr/>
          </p:nvSpPr>
          <p:spPr>
            <a:xfrm>
              <a:off x="2370402" y="776517"/>
              <a:ext cx="1562060" cy="15620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900"/>
                <a:buFont typeface="Calibri"/>
                <a:buNone/>
              </a:pPr>
              <a:r>
                <a:rPr lang="en-US" sz="9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Entidades de negocio: Product, Category, B</a:t>
              </a:r>
              <a:r>
                <a:rPr lang="en-US" sz="9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rand, </a:t>
              </a:r>
              <a:r>
                <a:rPr lang="en-US" sz="9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Client, Provider, Stock, Transfers, Sale.</a:t>
              </a:r>
              <a:endParaRPr/>
            </a:p>
          </p:txBody>
        </p:sp>
        <p:sp>
          <p:nvSpPr>
            <p:cNvPr id="402" name="Google Shape;402;p12"/>
            <p:cNvSpPr/>
            <p:nvPr/>
          </p:nvSpPr>
          <p:spPr>
            <a:xfrm>
              <a:off x="421670" y="2556241"/>
              <a:ext cx="1731068" cy="1731068"/>
            </a:xfrm>
            <a:prstGeom prst="roundRect">
              <a:avLst>
                <a:gd name="adj" fmla="val 16667"/>
              </a:avLst>
            </a:prstGeom>
            <a:solidFill>
              <a:srgbClr val="ABE745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12"/>
            <p:cNvSpPr txBox="1"/>
            <p:nvPr/>
          </p:nvSpPr>
          <p:spPr>
            <a:xfrm>
              <a:off x="506174" y="2640745"/>
              <a:ext cx="1562060" cy="15620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900"/>
                <a:buFont typeface="Calibri"/>
                <a:buNone/>
              </a:pPr>
              <a:r>
                <a:rPr lang="en-US" sz="9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Trazabilidad de movimientos de inventario entre bodegas y sucursales.</a:t>
              </a:r>
              <a:endParaRPr/>
            </a:p>
          </p:txBody>
        </p:sp>
        <p:sp>
          <p:nvSpPr>
            <p:cNvPr id="404" name="Google Shape;404;p12"/>
            <p:cNvSpPr/>
            <p:nvPr/>
          </p:nvSpPr>
          <p:spPr>
            <a:xfrm>
              <a:off x="2285898" y="2556241"/>
              <a:ext cx="1731068" cy="1731068"/>
            </a:xfrm>
            <a:prstGeom prst="roundRect">
              <a:avLst>
                <a:gd name="adj" fmla="val 16667"/>
              </a:avLst>
            </a:prstGeom>
            <a:solidFill>
              <a:srgbClr val="F69444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12"/>
            <p:cNvSpPr txBox="1"/>
            <p:nvPr/>
          </p:nvSpPr>
          <p:spPr>
            <a:xfrm>
              <a:off x="2370402" y="2640745"/>
              <a:ext cx="1562060" cy="15620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900"/>
                <a:buFont typeface="Calibri"/>
                <a:buNone/>
              </a:pPr>
              <a:r>
                <a:rPr lang="en-US" sz="9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Relaciones jerárquicas para filtrar información por empresa/subempresa/sucursal.</a:t>
              </a:r>
              <a:endParaRPr/>
            </a:p>
          </p:txBody>
        </p:sp>
      </p:grpSp>
      <p:pic>
        <p:nvPicPr>
          <p:cNvPr id="406" name="Google Shape;406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7250" y="0"/>
            <a:ext cx="1160476" cy="1160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83399" y="6301525"/>
            <a:ext cx="2660600" cy="55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3ad2d553f84_0_36"/>
          <p:cNvSpPr/>
          <p:nvPr/>
        </p:nvSpPr>
        <p:spPr>
          <a:xfrm>
            <a:off x="0" y="0"/>
            <a:ext cx="9144000" cy="6857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3" name="Google Shape;413;g3ad2d553f84_0_36"/>
          <p:cNvSpPr txBox="1">
            <a:spLocks noGrp="1"/>
          </p:cNvSpPr>
          <p:nvPr>
            <p:ph type="title"/>
          </p:nvPr>
        </p:nvSpPr>
        <p:spPr>
          <a:xfrm>
            <a:off x="61925" y="0"/>
            <a:ext cx="2274300" cy="594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Calibri"/>
              <a:buNone/>
            </a:pPr>
            <a:r>
              <a:rPr lang="en-US" sz="4200"/>
              <a:t>Diseño del Sistema – Modelo de Datos</a:t>
            </a:r>
            <a:endParaRPr/>
          </a:p>
        </p:txBody>
      </p:sp>
      <p:pic>
        <p:nvPicPr>
          <p:cNvPr id="414" name="Google Shape;414;g3ad2d553f84_0_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83399" y="6301525"/>
            <a:ext cx="2660600" cy="556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g3ad2d553f84_0_36" title="productos - marcas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02250" y="151475"/>
            <a:ext cx="6050450" cy="6150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g3ad2d553f84_0_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83525" y="0"/>
            <a:ext cx="1160476" cy="1160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3ad2d553f84_0_82"/>
          <p:cNvSpPr/>
          <p:nvPr/>
        </p:nvSpPr>
        <p:spPr>
          <a:xfrm>
            <a:off x="0" y="0"/>
            <a:ext cx="9144000" cy="6857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2" name="Google Shape;422;g3ad2d553f84_0_82"/>
          <p:cNvSpPr txBox="1">
            <a:spLocks noGrp="1"/>
          </p:cNvSpPr>
          <p:nvPr>
            <p:ph type="title"/>
          </p:nvPr>
        </p:nvSpPr>
        <p:spPr>
          <a:xfrm>
            <a:off x="61925" y="0"/>
            <a:ext cx="2274300" cy="594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Calibri"/>
              <a:buNone/>
            </a:pPr>
            <a:r>
              <a:rPr lang="en-US" sz="4200"/>
              <a:t>Diseño del Sistema – Modelo de Datos</a:t>
            </a:r>
            <a:endParaRPr/>
          </a:p>
        </p:txBody>
      </p:sp>
      <p:pic>
        <p:nvPicPr>
          <p:cNvPr id="423" name="Google Shape;423;g3ad2d553f84_0_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83399" y="6301525"/>
            <a:ext cx="2660600" cy="556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g3ad2d553f84_0_82" title="garantia - revisiones - productos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50775" y="515950"/>
            <a:ext cx="6524100" cy="5680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g3ad2d553f84_0_8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24700" y="0"/>
            <a:ext cx="1160476" cy="1160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3ad2d553f84_0_92"/>
          <p:cNvSpPr/>
          <p:nvPr/>
        </p:nvSpPr>
        <p:spPr>
          <a:xfrm>
            <a:off x="0" y="0"/>
            <a:ext cx="9144000" cy="6857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31" name="Google Shape;431;g3ad2d553f84_0_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83399" y="6301525"/>
            <a:ext cx="2660600" cy="556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g3ad2d553f84_0_92" title="cotizaciones y ventas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-1"/>
            <a:ext cx="9144000" cy="6301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13"/>
          <p:cNvSpPr txBox="1">
            <a:spLocks noGrp="1"/>
          </p:cNvSpPr>
          <p:nvPr>
            <p:ph type="title"/>
          </p:nvPr>
        </p:nvSpPr>
        <p:spPr>
          <a:xfrm>
            <a:off x="0" y="57498"/>
            <a:ext cx="7270800" cy="97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Diseño del Sistema – Principal</a:t>
            </a:r>
            <a:r>
              <a:rPr lang="en-US"/>
              <a:t>es </a:t>
            </a: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Casos de Uso</a:t>
            </a:r>
            <a:endParaRPr/>
          </a:p>
        </p:txBody>
      </p:sp>
      <p:grpSp>
        <p:nvGrpSpPr>
          <p:cNvPr id="438" name="Google Shape;438;p13"/>
          <p:cNvGrpSpPr/>
          <p:nvPr/>
        </p:nvGrpSpPr>
        <p:grpSpPr>
          <a:xfrm>
            <a:off x="457200" y="2121771"/>
            <a:ext cx="8229600" cy="3482820"/>
            <a:chOff x="0" y="521571"/>
            <a:chExt cx="8229600" cy="3482820"/>
          </a:xfrm>
        </p:grpSpPr>
        <p:sp>
          <p:nvSpPr>
            <p:cNvPr id="439" name="Google Shape;439;p13"/>
            <p:cNvSpPr/>
            <p:nvPr/>
          </p:nvSpPr>
          <p:spPr>
            <a:xfrm>
              <a:off x="0" y="521571"/>
              <a:ext cx="8229600" cy="52767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13"/>
            <p:cNvSpPr txBox="1"/>
            <p:nvPr/>
          </p:nvSpPr>
          <p:spPr>
            <a:xfrm>
              <a:off x="25759" y="547330"/>
              <a:ext cx="8178000" cy="476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3800" tIns="83800" rIns="83800" bIns="8380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200"/>
                <a:buFont typeface="Calibri"/>
                <a:buNone/>
              </a:pPr>
              <a:r>
                <a:rPr lang="en-US" sz="22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CU: Gestión de Empresas, Subempresas y Sucursales.</a:t>
              </a:r>
              <a:endParaRPr/>
            </a:p>
          </p:txBody>
        </p:sp>
        <p:sp>
          <p:nvSpPr>
            <p:cNvPr id="441" name="Google Shape;441;p13"/>
            <p:cNvSpPr/>
            <p:nvPr/>
          </p:nvSpPr>
          <p:spPr>
            <a:xfrm>
              <a:off x="0" y="1112601"/>
              <a:ext cx="8229600" cy="52767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13"/>
            <p:cNvSpPr txBox="1"/>
            <p:nvPr/>
          </p:nvSpPr>
          <p:spPr>
            <a:xfrm>
              <a:off x="25759" y="1138360"/>
              <a:ext cx="8178082" cy="4761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3800" tIns="83800" rIns="83800" bIns="8380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200"/>
                <a:buFont typeface="Calibri"/>
                <a:buNone/>
              </a:pPr>
              <a:r>
                <a:rPr lang="en-US" sz="22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CU: Gestión de Usuarios, Roles y Permisos contextuales.</a:t>
              </a:r>
              <a:endParaRPr/>
            </a:p>
          </p:txBody>
        </p:sp>
        <p:sp>
          <p:nvSpPr>
            <p:cNvPr id="443" name="Google Shape;443;p13"/>
            <p:cNvSpPr/>
            <p:nvPr/>
          </p:nvSpPr>
          <p:spPr>
            <a:xfrm>
              <a:off x="0" y="1703631"/>
              <a:ext cx="8229600" cy="52767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13"/>
            <p:cNvSpPr txBox="1"/>
            <p:nvPr/>
          </p:nvSpPr>
          <p:spPr>
            <a:xfrm>
              <a:off x="25759" y="1729390"/>
              <a:ext cx="8178082" cy="4761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3800" tIns="83800" rIns="83800" bIns="8380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200"/>
                <a:buFont typeface="Calibri"/>
                <a:buNone/>
              </a:pPr>
              <a:r>
                <a:rPr lang="en-US" sz="22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CU: Gestión de Inventario y Transferencias entre Sucursales.</a:t>
              </a:r>
              <a:endParaRPr/>
            </a:p>
          </p:txBody>
        </p:sp>
        <p:sp>
          <p:nvSpPr>
            <p:cNvPr id="445" name="Google Shape;445;p13"/>
            <p:cNvSpPr/>
            <p:nvPr/>
          </p:nvSpPr>
          <p:spPr>
            <a:xfrm>
              <a:off x="0" y="2294661"/>
              <a:ext cx="8229600" cy="52767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13"/>
            <p:cNvSpPr txBox="1"/>
            <p:nvPr/>
          </p:nvSpPr>
          <p:spPr>
            <a:xfrm>
              <a:off x="25759" y="2320420"/>
              <a:ext cx="8178082" cy="4761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3800" tIns="83800" rIns="83800" bIns="8380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200"/>
                <a:buFont typeface="Calibri"/>
                <a:buNone/>
              </a:pPr>
              <a:r>
                <a:rPr lang="en-US" sz="22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CU: Registro de Servicios Técnicos y clasificación de equipos.</a:t>
              </a:r>
              <a:endParaRPr/>
            </a:p>
          </p:txBody>
        </p:sp>
        <p:sp>
          <p:nvSpPr>
            <p:cNvPr id="447" name="Google Shape;447;p13"/>
            <p:cNvSpPr/>
            <p:nvPr/>
          </p:nvSpPr>
          <p:spPr>
            <a:xfrm>
              <a:off x="0" y="2885691"/>
              <a:ext cx="8229600" cy="52767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13"/>
            <p:cNvSpPr txBox="1"/>
            <p:nvPr/>
          </p:nvSpPr>
          <p:spPr>
            <a:xfrm>
              <a:off x="25759" y="2911450"/>
              <a:ext cx="8178082" cy="4761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3800" tIns="83800" rIns="83800" bIns="8380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200"/>
                <a:buFont typeface="Calibri"/>
                <a:buNone/>
              </a:pPr>
              <a:r>
                <a:rPr lang="en-US" sz="22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CU: Generación de Reportes y Exportación PDF/XLS.</a:t>
              </a:r>
              <a:endParaRPr/>
            </a:p>
          </p:txBody>
        </p:sp>
        <p:sp>
          <p:nvSpPr>
            <p:cNvPr id="449" name="Google Shape;449;p13"/>
            <p:cNvSpPr/>
            <p:nvPr/>
          </p:nvSpPr>
          <p:spPr>
            <a:xfrm>
              <a:off x="0" y="3476721"/>
              <a:ext cx="8229600" cy="52767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13"/>
            <p:cNvSpPr txBox="1"/>
            <p:nvPr/>
          </p:nvSpPr>
          <p:spPr>
            <a:xfrm>
              <a:off x="25759" y="3502480"/>
              <a:ext cx="8178082" cy="4761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3800" tIns="83800" rIns="83800" bIns="8380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200"/>
                <a:buFont typeface="Calibri"/>
                <a:buNone/>
              </a:pPr>
              <a:r>
                <a:rPr lang="en-US" sz="22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CU:</a:t>
              </a:r>
              <a:r>
                <a:rPr lang="en-US" sz="2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Sincronización de pedidos con WooCommerce</a:t>
              </a:r>
              <a:r>
                <a:rPr lang="en-US" sz="22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/>
            </a:p>
          </p:txBody>
        </p:sp>
      </p:grpSp>
      <p:pic>
        <p:nvPicPr>
          <p:cNvPr id="451" name="Google Shape;451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7250" y="0"/>
            <a:ext cx="1160476" cy="1160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52" name="Google Shape;452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83399" y="6301525"/>
            <a:ext cx="2660600" cy="55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3ad2d553f84_0_0"/>
          <p:cNvSpPr/>
          <p:nvPr/>
        </p:nvSpPr>
        <p:spPr>
          <a:xfrm>
            <a:off x="0" y="0"/>
            <a:ext cx="9144000" cy="6857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8" name="Google Shape;458;g3ad2d553f84_0_0"/>
          <p:cNvSpPr txBox="1">
            <a:spLocks noGrp="1"/>
          </p:cNvSpPr>
          <p:nvPr>
            <p:ph type="title"/>
          </p:nvPr>
        </p:nvSpPr>
        <p:spPr>
          <a:xfrm>
            <a:off x="193025" y="54525"/>
            <a:ext cx="1912500" cy="58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Calibri"/>
              <a:buNone/>
            </a:pPr>
            <a:r>
              <a:rPr lang="en-US" sz="4200"/>
              <a:t>Diseño del Sistema – Casos de uso</a:t>
            </a:r>
            <a:endParaRPr/>
          </a:p>
        </p:txBody>
      </p:sp>
      <p:grpSp>
        <p:nvGrpSpPr>
          <p:cNvPr id="459" name="Google Shape;459;g3ad2d553f84_0_0"/>
          <p:cNvGrpSpPr/>
          <p:nvPr/>
        </p:nvGrpSpPr>
        <p:grpSpPr>
          <a:xfrm>
            <a:off x="61919" y="5945955"/>
            <a:ext cx="9082163" cy="525924"/>
            <a:chOff x="82558" y="5945955"/>
            <a:chExt cx="12109551" cy="525924"/>
          </a:xfrm>
        </p:grpSpPr>
        <p:sp>
          <p:nvSpPr>
            <p:cNvPr id="460" name="Google Shape;460;g3ad2d553f84_0_0"/>
            <p:cNvSpPr/>
            <p:nvPr/>
          </p:nvSpPr>
          <p:spPr>
            <a:xfrm rot="5400000">
              <a:off x="-103442" y="6131955"/>
              <a:ext cx="524400" cy="1524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1" name="Google Shape;461;g3ad2d553f84_0_0"/>
            <p:cNvSpPr/>
            <p:nvPr/>
          </p:nvSpPr>
          <p:spPr>
            <a:xfrm rot="-5400000" flipH="1">
              <a:off x="5998159" y="277929"/>
              <a:ext cx="524400" cy="118635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462" name="Google Shape;462;g3ad2d553f84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83399" y="6301525"/>
            <a:ext cx="2660600" cy="556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g3ad2d553f84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47200" y="561450"/>
            <a:ext cx="5835326" cy="508712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  <p:pic>
        <p:nvPicPr>
          <p:cNvPr id="464" name="Google Shape;464;g3ad2d553f84_0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83600" y="0"/>
            <a:ext cx="1160476" cy="1160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3ad2d553f84_0_22"/>
          <p:cNvSpPr/>
          <p:nvPr/>
        </p:nvSpPr>
        <p:spPr>
          <a:xfrm>
            <a:off x="0" y="0"/>
            <a:ext cx="9144000" cy="6857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0" name="Google Shape;470;g3ad2d553f84_0_22"/>
          <p:cNvSpPr txBox="1">
            <a:spLocks noGrp="1"/>
          </p:cNvSpPr>
          <p:nvPr>
            <p:ph type="title"/>
          </p:nvPr>
        </p:nvSpPr>
        <p:spPr>
          <a:xfrm>
            <a:off x="193025" y="54525"/>
            <a:ext cx="1912500" cy="58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Calibri"/>
              <a:buNone/>
            </a:pPr>
            <a:r>
              <a:rPr lang="en-US" sz="4200"/>
              <a:t>Diseño del Sistema – Casos de uso</a:t>
            </a:r>
            <a:endParaRPr/>
          </a:p>
        </p:txBody>
      </p:sp>
      <p:grpSp>
        <p:nvGrpSpPr>
          <p:cNvPr id="471" name="Google Shape;471;g3ad2d553f84_0_22"/>
          <p:cNvGrpSpPr/>
          <p:nvPr/>
        </p:nvGrpSpPr>
        <p:grpSpPr>
          <a:xfrm>
            <a:off x="61919" y="5945955"/>
            <a:ext cx="9082163" cy="525924"/>
            <a:chOff x="82558" y="5945955"/>
            <a:chExt cx="12109551" cy="525924"/>
          </a:xfrm>
        </p:grpSpPr>
        <p:sp>
          <p:nvSpPr>
            <p:cNvPr id="472" name="Google Shape;472;g3ad2d553f84_0_22"/>
            <p:cNvSpPr/>
            <p:nvPr/>
          </p:nvSpPr>
          <p:spPr>
            <a:xfrm rot="5400000">
              <a:off x="-103442" y="6131955"/>
              <a:ext cx="524400" cy="1524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3" name="Google Shape;473;g3ad2d553f84_0_22"/>
            <p:cNvSpPr/>
            <p:nvPr/>
          </p:nvSpPr>
          <p:spPr>
            <a:xfrm rot="-5400000" flipH="1">
              <a:off x="5998159" y="277929"/>
              <a:ext cx="524400" cy="118635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474" name="Google Shape;474;g3ad2d553f84_0_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83399" y="6301525"/>
            <a:ext cx="2660600" cy="556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5" name="Google Shape;475;g3ad2d553f84_0_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74300" y="360925"/>
            <a:ext cx="6158101" cy="5444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76" name="Google Shape;476;g3ad2d553f84_0_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83525" y="0"/>
            <a:ext cx="1160476" cy="1160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"/>
          <p:cNvSpPr/>
          <p:nvPr/>
        </p:nvSpPr>
        <p:spPr>
          <a:xfrm>
            <a:off x="0" y="1"/>
            <a:ext cx="9143771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2"/>
          <p:cNvSpPr/>
          <p:nvPr/>
        </p:nvSpPr>
        <p:spPr>
          <a:xfrm>
            <a:off x="228" y="287079"/>
            <a:ext cx="914377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2"/>
          <p:cNvSpPr txBox="1">
            <a:spLocks noGrp="1"/>
          </p:cNvSpPr>
          <p:nvPr>
            <p:ph type="title"/>
          </p:nvPr>
        </p:nvSpPr>
        <p:spPr>
          <a:xfrm>
            <a:off x="884419" y="1755073"/>
            <a:ext cx="7375161" cy="1066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100"/>
              <a:buFont typeface="Calibri"/>
              <a:buNone/>
            </a:pPr>
            <a:r>
              <a:rPr lang="en-US" sz="3100">
                <a:solidFill>
                  <a:schemeClr val="dk2"/>
                </a:solidFill>
              </a:rPr>
              <a:t>Integrantes del Proyecto</a:t>
            </a:r>
            <a:endParaRPr/>
          </a:p>
        </p:txBody>
      </p:sp>
      <p:grpSp>
        <p:nvGrpSpPr>
          <p:cNvPr id="102" name="Google Shape;102;p2"/>
          <p:cNvGrpSpPr/>
          <p:nvPr/>
        </p:nvGrpSpPr>
        <p:grpSpPr>
          <a:xfrm>
            <a:off x="5900351" y="0"/>
            <a:ext cx="3243649" cy="2641149"/>
            <a:chOff x="6867015" y="-1"/>
            <a:chExt cx="5324985" cy="3251912"/>
          </a:xfrm>
        </p:grpSpPr>
        <p:sp>
          <p:nvSpPr>
            <p:cNvPr id="103" name="Google Shape;103;p2"/>
            <p:cNvSpPr/>
            <p:nvPr/>
          </p:nvSpPr>
          <p:spPr>
            <a:xfrm>
              <a:off x="6867015" y="-1"/>
              <a:ext cx="5324985" cy="3251912"/>
            </a:xfrm>
            <a:custGeom>
              <a:avLst/>
              <a:gdLst/>
              <a:ahLst/>
              <a:cxnLst/>
              <a:rect l="l" t="t" r="r" b="b"/>
              <a:pathLst>
                <a:path w="5324985" h="3251912" extrusionOk="0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9803"/>
                  </a:srgbClr>
                </a:gs>
                <a:gs pos="2000">
                  <a:srgbClr val="FFFFFF">
                    <a:alpha val="9803"/>
                  </a:srgbClr>
                </a:gs>
                <a:gs pos="16000">
                  <a:srgbClr val="F79646">
                    <a:alpha val="9803"/>
                  </a:srgbClr>
                </a:gs>
                <a:gs pos="85000">
                  <a:srgbClr val="4F81BD">
                    <a:alpha val="9803"/>
                  </a:srgbClr>
                </a:gs>
                <a:gs pos="100000">
                  <a:srgbClr val="FFFFFF">
                    <a:alpha val="9803"/>
                  </a:srgbClr>
                </a:gs>
              </a:gsLst>
              <a:lin ang="120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6916467" y="-1"/>
              <a:ext cx="5275533" cy="2980757"/>
            </a:xfrm>
            <a:custGeom>
              <a:avLst/>
              <a:gdLst/>
              <a:ahLst/>
              <a:cxnLst/>
              <a:rect l="l" t="t" r="r" b="b"/>
              <a:pathLst>
                <a:path w="5275533" h="2980757" extrusionOk="0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9803"/>
                  </a:srgbClr>
                </a:gs>
                <a:gs pos="2000">
                  <a:srgbClr val="FFFFFF">
                    <a:alpha val="9803"/>
                  </a:srgbClr>
                </a:gs>
                <a:gs pos="16000">
                  <a:srgbClr val="F79646">
                    <a:alpha val="9803"/>
                  </a:srgbClr>
                </a:gs>
                <a:gs pos="85000">
                  <a:srgbClr val="4F81BD">
                    <a:alpha val="9803"/>
                  </a:srgbClr>
                </a:gs>
                <a:gs pos="100000">
                  <a:srgbClr val="FFFFFF">
                    <a:alpha val="9803"/>
                  </a:srgbClr>
                </a:gs>
              </a:gsLst>
              <a:lin ang="120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6921214" y="-1"/>
              <a:ext cx="5270786" cy="2927775"/>
            </a:xfrm>
            <a:custGeom>
              <a:avLst/>
              <a:gdLst/>
              <a:ahLst/>
              <a:cxnLst/>
              <a:rect l="l" t="t" r="r" b="b"/>
              <a:pathLst>
                <a:path w="5270786" h="2927775" extrusionOk="0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9803"/>
                  </a:srgbClr>
                </a:gs>
                <a:gs pos="2000">
                  <a:srgbClr val="FFFFFF">
                    <a:alpha val="9803"/>
                  </a:srgbClr>
                </a:gs>
                <a:gs pos="16000">
                  <a:srgbClr val="F79646">
                    <a:alpha val="9803"/>
                  </a:srgbClr>
                </a:gs>
                <a:gs pos="85000">
                  <a:srgbClr val="4F81BD">
                    <a:alpha val="9803"/>
                  </a:srgbClr>
                </a:gs>
                <a:gs pos="100000">
                  <a:srgbClr val="FFFFFF">
                    <a:alpha val="9803"/>
                  </a:srgbClr>
                </a:gs>
              </a:gsLst>
              <a:lin ang="120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6921214" y="-1"/>
              <a:ext cx="5270786" cy="2927775"/>
            </a:xfrm>
            <a:custGeom>
              <a:avLst/>
              <a:gdLst/>
              <a:ahLst/>
              <a:cxnLst/>
              <a:rect l="l" t="t" r="r" b="b"/>
              <a:pathLst>
                <a:path w="5270786" h="2927775" extrusionOk="0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9803"/>
                  </a:srgbClr>
                </a:gs>
                <a:gs pos="2000">
                  <a:srgbClr val="FFFFFF">
                    <a:alpha val="9803"/>
                  </a:srgbClr>
                </a:gs>
                <a:gs pos="16000">
                  <a:srgbClr val="F79646">
                    <a:alpha val="9803"/>
                  </a:srgbClr>
                </a:gs>
                <a:gs pos="85000">
                  <a:srgbClr val="4F81BD">
                    <a:alpha val="9803"/>
                  </a:srgbClr>
                </a:gs>
                <a:gs pos="100000">
                  <a:srgbClr val="FFFFFF">
                    <a:alpha val="9803"/>
                  </a:srgbClr>
                </a:gs>
              </a:gsLst>
              <a:lin ang="120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7" name="Google Shape;107;p2"/>
          <p:cNvSpPr txBox="1">
            <a:spLocks noGrp="1"/>
          </p:cNvSpPr>
          <p:nvPr>
            <p:ph type="body" idx="1"/>
          </p:nvPr>
        </p:nvSpPr>
        <p:spPr>
          <a:xfrm>
            <a:off x="884419" y="3049325"/>
            <a:ext cx="7375161" cy="29455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r>
              <a:rPr lang="en-US" sz="1600" dirty="0" err="1">
                <a:solidFill>
                  <a:schemeClr val="dk2"/>
                </a:solidFill>
              </a:rPr>
              <a:t>Cliente</a:t>
            </a:r>
            <a:r>
              <a:rPr lang="en-US" sz="1600" dirty="0">
                <a:solidFill>
                  <a:schemeClr val="dk2"/>
                </a:solidFill>
              </a:rPr>
              <a:t>: Sandra Olea</a:t>
            </a:r>
            <a:endParaRPr dirty="0"/>
          </a:p>
          <a:p>
            <a:pPr marL="342900" lvl="0" indent="-342900" algn="l" rtl="0"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r>
              <a:rPr lang="en-US" sz="1600" dirty="0">
                <a:solidFill>
                  <a:schemeClr val="dk2"/>
                </a:solidFill>
              </a:rPr>
              <a:t>Jefe de Proyecto: Nicolás Muñoz</a:t>
            </a:r>
            <a:endParaRPr dirty="0"/>
          </a:p>
          <a:p>
            <a:pPr marL="342900" lvl="0" indent="-342900" algn="l" rtl="0"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r>
              <a:rPr lang="en-US" sz="1600" dirty="0" err="1">
                <a:solidFill>
                  <a:schemeClr val="dk2"/>
                </a:solidFill>
              </a:rPr>
              <a:t>Desarrollador</a:t>
            </a:r>
            <a:r>
              <a:rPr lang="en-US" sz="1600" dirty="0">
                <a:solidFill>
                  <a:schemeClr val="dk2"/>
                </a:solidFill>
              </a:rPr>
              <a:t> Full Stack: </a:t>
            </a:r>
            <a:r>
              <a:rPr lang="en-US" sz="1600">
                <a:solidFill>
                  <a:schemeClr val="dk2"/>
                </a:solidFill>
              </a:rPr>
              <a:t>Bastián Rojas </a:t>
            </a:r>
            <a:endParaRPr dirty="0"/>
          </a:p>
          <a:p>
            <a:pPr marL="342900" lvl="0">
              <a:spcBef>
                <a:spcPts val="320"/>
              </a:spcBef>
              <a:buClr>
                <a:schemeClr val="dk2"/>
              </a:buClr>
              <a:buSzPts val="1600"/>
            </a:pPr>
            <a:r>
              <a:rPr lang="en-US" sz="1600" dirty="0">
                <a:solidFill>
                  <a:schemeClr val="dk2"/>
                </a:solidFill>
              </a:rPr>
              <a:t>Calidad y Testing: Boris Cardenas</a:t>
            </a:r>
            <a:endParaRPr dirty="0"/>
          </a:p>
        </p:txBody>
      </p:sp>
      <p:pic>
        <p:nvPicPr>
          <p:cNvPr id="108" name="Google Shape;108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7250" y="0"/>
            <a:ext cx="1160476" cy="1160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83399" y="6301525"/>
            <a:ext cx="2660600" cy="55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" name="Google Shape;481;p15"/>
          <p:cNvPicPr preferRelativeResize="0"/>
          <p:nvPr/>
        </p:nvPicPr>
        <p:blipFill rotWithShape="1">
          <a:blip r:embed="rId3">
            <a:alphaModFix/>
          </a:blip>
          <a:srcRect r="11333"/>
          <a:stretch/>
        </p:blipFill>
        <p:spPr>
          <a:xfrm>
            <a:off x="20" y="10"/>
            <a:ext cx="9143980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482" name="Google Shape;482;p1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3" name="Google Shape;483;p15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6813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Planificación – Cronograma (17 semanas)</a:t>
            </a:r>
            <a:endParaRPr/>
          </a:p>
        </p:txBody>
      </p:sp>
      <p:pic>
        <p:nvPicPr>
          <p:cNvPr id="484" name="Google Shape;484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97250" y="0"/>
            <a:ext cx="1160476" cy="1160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85" name="Google Shape;485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83399" y="6301525"/>
            <a:ext cx="2660600" cy="5564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6" name="Google Shape;486;p15"/>
          <p:cNvGrpSpPr/>
          <p:nvPr/>
        </p:nvGrpSpPr>
        <p:grpSpPr>
          <a:xfrm>
            <a:off x="1082851" y="1743525"/>
            <a:ext cx="6978297" cy="4558012"/>
            <a:chOff x="615628" y="2070"/>
            <a:chExt cx="6655505" cy="4347174"/>
          </a:xfrm>
        </p:grpSpPr>
        <p:sp>
          <p:nvSpPr>
            <p:cNvPr id="487" name="Google Shape;487;p15"/>
            <p:cNvSpPr/>
            <p:nvPr/>
          </p:nvSpPr>
          <p:spPr>
            <a:xfrm>
              <a:off x="2537366" y="533412"/>
              <a:ext cx="411900" cy="91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w="10000" cap="flat" cmpd="sng">
              <a:solidFill>
                <a:srgbClr val="BF504D"/>
              </a:solidFill>
              <a:prstDash val="solid"/>
              <a:round/>
              <a:headEnd type="none" w="sm" len="sm"/>
              <a:tailEnd type="stealth" w="med" len="med"/>
            </a:ln>
          </p:spPr>
          <p:txBody>
            <a:bodyPr spcFirstLastPara="1" wrap="square" lIns="95875" tIns="95875" rIns="95875" bIns="958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15"/>
            <p:cNvSpPr txBox="1"/>
            <p:nvPr/>
          </p:nvSpPr>
          <p:spPr>
            <a:xfrm>
              <a:off x="2732213" y="576920"/>
              <a:ext cx="22200" cy="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3325" tIns="0" rIns="13325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24"/>
                <a:buFont typeface="Calibri"/>
                <a:buNone/>
              </a:pPr>
              <a:endParaRPr sz="52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9" name="Google Shape;489;p15"/>
            <p:cNvSpPr/>
            <p:nvPr/>
          </p:nvSpPr>
          <p:spPr>
            <a:xfrm>
              <a:off x="615628" y="2070"/>
              <a:ext cx="1923600" cy="1154100"/>
            </a:xfrm>
            <a:prstGeom prst="rect">
              <a:avLst/>
            </a:prstGeom>
            <a:gradFill>
              <a:gsLst>
                <a:gs pos="0">
                  <a:srgbClr val="D03F3B"/>
                </a:gs>
                <a:gs pos="100000">
                  <a:srgbClr val="FF9995"/>
                </a:gs>
              </a:gsLst>
              <a:lin ang="16200038" scaled="0"/>
            </a:gradFill>
            <a:ln>
              <a:noFill/>
            </a:ln>
            <a:effectLst>
              <a:outerShdw blurRad="41942" dist="24117" dir="5400000" rotWithShape="0">
                <a:srgbClr val="000000">
                  <a:alpha val="34900"/>
                </a:srgbClr>
              </a:outerShdw>
            </a:effectLst>
          </p:spPr>
          <p:txBody>
            <a:bodyPr spcFirstLastPara="1" wrap="square" lIns="95875" tIns="95875" rIns="95875" bIns="958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15"/>
            <p:cNvSpPr txBox="1"/>
            <p:nvPr/>
          </p:nvSpPr>
          <p:spPr>
            <a:xfrm>
              <a:off x="615628" y="2070"/>
              <a:ext cx="1923600" cy="115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8850" tIns="103725" rIns="98850" bIns="1037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573"/>
                <a:buFont typeface="Calibri"/>
                <a:buNone/>
              </a:pPr>
              <a:r>
                <a:rPr lang="en-US" sz="1572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Semanas 1–2: Inicio y planificación del proyecto.</a:t>
              </a:r>
              <a:endParaRPr sz="1467"/>
            </a:p>
          </p:txBody>
        </p:sp>
        <p:sp>
          <p:nvSpPr>
            <p:cNvPr id="491" name="Google Shape;491;p15"/>
            <p:cNvSpPr/>
            <p:nvPr/>
          </p:nvSpPr>
          <p:spPr>
            <a:xfrm>
              <a:off x="4903319" y="533412"/>
              <a:ext cx="411900" cy="91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w="10000" cap="flat" cmpd="sng">
              <a:solidFill>
                <a:srgbClr val="BD684E"/>
              </a:solidFill>
              <a:prstDash val="solid"/>
              <a:round/>
              <a:headEnd type="none" w="sm" len="sm"/>
              <a:tailEnd type="stealth" w="med" len="med"/>
            </a:ln>
          </p:spPr>
          <p:txBody>
            <a:bodyPr spcFirstLastPara="1" wrap="square" lIns="95875" tIns="95875" rIns="95875" bIns="958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15"/>
            <p:cNvSpPr txBox="1"/>
            <p:nvPr/>
          </p:nvSpPr>
          <p:spPr>
            <a:xfrm>
              <a:off x="5098165" y="576920"/>
              <a:ext cx="22200" cy="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3325" tIns="0" rIns="13325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24"/>
                <a:buFont typeface="Calibri"/>
                <a:buNone/>
              </a:pPr>
              <a:endParaRPr sz="52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3" name="Google Shape;493;p15"/>
            <p:cNvSpPr/>
            <p:nvPr/>
          </p:nvSpPr>
          <p:spPr>
            <a:xfrm>
              <a:off x="2981580" y="2070"/>
              <a:ext cx="1923600" cy="1154100"/>
            </a:xfrm>
            <a:prstGeom prst="rect">
              <a:avLst/>
            </a:prstGeom>
            <a:gradFill>
              <a:gsLst>
                <a:gs pos="0">
                  <a:srgbClr val="CD5B3D"/>
                </a:gs>
                <a:gs pos="100000">
                  <a:srgbClr val="FFA896"/>
                </a:gs>
              </a:gsLst>
              <a:lin ang="16200038" scaled="0"/>
            </a:gradFill>
            <a:ln>
              <a:noFill/>
            </a:ln>
            <a:effectLst>
              <a:outerShdw blurRad="41942" dist="24117" dir="5400000" rotWithShape="0">
                <a:srgbClr val="000000">
                  <a:alpha val="34900"/>
                </a:srgbClr>
              </a:outerShdw>
            </a:effectLst>
          </p:spPr>
          <p:txBody>
            <a:bodyPr spcFirstLastPara="1" wrap="square" lIns="95875" tIns="95875" rIns="95875" bIns="958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15"/>
            <p:cNvSpPr txBox="1"/>
            <p:nvPr/>
          </p:nvSpPr>
          <p:spPr>
            <a:xfrm>
              <a:off x="2981580" y="2070"/>
              <a:ext cx="1923600" cy="115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8850" tIns="103725" rIns="98850" bIns="1037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573"/>
                <a:buFont typeface="Calibri"/>
                <a:buNone/>
              </a:pPr>
              <a:r>
                <a:rPr lang="en-US" sz="1572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Semanas 3–4: Diseño técnico, arquitectura y diagramas.</a:t>
              </a:r>
              <a:endParaRPr sz="1467"/>
            </a:p>
          </p:txBody>
        </p:sp>
        <p:sp>
          <p:nvSpPr>
            <p:cNvPr id="495" name="Google Shape;495;p15"/>
            <p:cNvSpPr/>
            <p:nvPr/>
          </p:nvSpPr>
          <p:spPr>
            <a:xfrm>
              <a:off x="1577397" y="1154393"/>
              <a:ext cx="4731900" cy="411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120000" y="64983"/>
                  </a:lnTo>
                  <a:lnTo>
                    <a:pt x="0" y="64983"/>
                  </a:lnTo>
                  <a:lnTo>
                    <a:pt x="0" y="120000"/>
                  </a:lnTo>
                </a:path>
              </a:pathLst>
            </a:custGeom>
            <a:noFill/>
            <a:ln w="10000" cap="flat" cmpd="sng">
              <a:solidFill>
                <a:srgbClr val="BC8250"/>
              </a:solidFill>
              <a:prstDash val="solid"/>
              <a:round/>
              <a:headEnd type="none" w="sm" len="sm"/>
              <a:tailEnd type="stealth" w="med" len="med"/>
            </a:ln>
          </p:spPr>
          <p:txBody>
            <a:bodyPr spcFirstLastPara="1" wrap="square" lIns="95875" tIns="95875" rIns="95875" bIns="958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15"/>
            <p:cNvSpPr txBox="1"/>
            <p:nvPr/>
          </p:nvSpPr>
          <p:spPr>
            <a:xfrm>
              <a:off x="3824536" y="1358088"/>
              <a:ext cx="237600" cy="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3325" tIns="0" rIns="13325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24"/>
                <a:buFont typeface="Calibri"/>
                <a:buNone/>
              </a:pPr>
              <a:endParaRPr sz="52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7" name="Google Shape;497;p15"/>
            <p:cNvSpPr/>
            <p:nvPr/>
          </p:nvSpPr>
          <p:spPr>
            <a:xfrm>
              <a:off x="5347533" y="2070"/>
              <a:ext cx="1923600" cy="1154100"/>
            </a:xfrm>
            <a:prstGeom prst="rect">
              <a:avLst/>
            </a:prstGeom>
            <a:gradFill>
              <a:gsLst>
                <a:gs pos="0">
                  <a:srgbClr val="CC773F"/>
                </a:gs>
                <a:gs pos="100000">
                  <a:srgbClr val="FFB899"/>
                </a:gs>
              </a:gsLst>
              <a:lin ang="16200038" scaled="0"/>
            </a:gradFill>
            <a:ln>
              <a:noFill/>
            </a:ln>
            <a:effectLst>
              <a:outerShdw blurRad="41942" dist="24117" dir="5400000" rotWithShape="0">
                <a:srgbClr val="000000">
                  <a:alpha val="34900"/>
                </a:srgbClr>
              </a:outerShdw>
            </a:effectLst>
          </p:spPr>
          <p:txBody>
            <a:bodyPr spcFirstLastPara="1" wrap="square" lIns="95875" tIns="95875" rIns="95875" bIns="958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15"/>
            <p:cNvSpPr txBox="1"/>
            <p:nvPr/>
          </p:nvSpPr>
          <p:spPr>
            <a:xfrm>
              <a:off x="5347533" y="2070"/>
              <a:ext cx="1923600" cy="115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8850" tIns="103725" rIns="98850" bIns="1037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573"/>
                <a:buFont typeface="Calibri"/>
                <a:buNone/>
              </a:pPr>
              <a:r>
                <a:rPr lang="en-US" sz="1572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Semanas 5–8: Desarrollo backend (autenticación, CRUD, jerarquía).</a:t>
              </a:r>
              <a:endParaRPr sz="1467"/>
            </a:p>
          </p:txBody>
        </p:sp>
        <p:sp>
          <p:nvSpPr>
            <p:cNvPr id="499" name="Google Shape;499;p15"/>
            <p:cNvSpPr/>
            <p:nvPr/>
          </p:nvSpPr>
          <p:spPr>
            <a:xfrm>
              <a:off x="2537366" y="2129949"/>
              <a:ext cx="411900" cy="91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w="10000" cap="flat" cmpd="sng">
              <a:solidFill>
                <a:srgbClr val="BB9952"/>
              </a:solidFill>
              <a:prstDash val="solid"/>
              <a:round/>
              <a:headEnd type="none" w="sm" len="sm"/>
              <a:tailEnd type="stealth" w="med" len="med"/>
            </a:ln>
          </p:spPr>
          <p:txBody>
            <a:bodyPr spcFirstLastPara="1" wrap="square" lIns="95875" tIns="95875" rIns="95875" bIns="958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15"/>
            <p:cNvSpPr txBox="1"/>
            <p:nvPr/>
          </p:nvSpPr>
          <p:spPr>
            <a:xfrm>
              <a:off x="2732213" y="2173456"/>
              <a:ext cx="22200" cy="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3325" tIns="0" rIns="13325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24"/>
                <a:buFont typeface="Calibri"/>
                <a:buNone/>
              </a:pPr>
              <a:endParaRPr sz="52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1" name="Google Shape;501;p15"/>
            <p:cNvSpPr/>
            <p:nvPr/>
          </p:nvSpPr>
          <p:spPr>
            <a:xfrm>
              <a:off x="615628" y="1598607"/>
              <a:ext cx="1923600" cy="1154100"/>
            </a:xfrm>
            <a:prstGeom prst="rect">
              <a:avLst/>
            </a:prstGeom>
            <a:gradFill>
              <a:gsLst>
                <a:gs pos="0">
                  <a:srgbClr val="CA9242"/>
                </a:gs>
                <a:gs pos="100000">
                  <a:srgbClr val="FFD29A"/>
                </a:gs>
              </a:gsLst>
              <a:lin ang="16200038" scaled="0"/>
            </a:gradFill>
            <a:ln>
              <a:noFill/>
            </a:ln>
            <a:effectLst>
              <a:outerShdw blurRad="41942" dist="24117" dir="5400000" rotWithShape="0">
                <a:srgbClr val="000000">
                  <a:alpha val="34900"/>
                </a:srgbClr>
              </a:outerShdw>
            </a:effectLst>
          </p:spPr>
          <p:txBody>
            <a:bodyPr spcFirstLastPara="1" wrap="square" lIns="95875" tIns="95875" rIns="95875" bIns="958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15"/>
            <p:cNvSpPr txBox="1"/>
            <p:nvPr/>
          </p:nvSpPr>
          <p:spPr>
            <a:xfrm>
              <a:off x="615628" y="1598607"/>
              <a:ext cx="1923600" cy="115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8850" tIns="103725" rIns="98850" bIns="1037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573"/>
                <a:buFont typeface="Calibri"/>
                <a:buNone/>
              </a:pPr>
              <a:r>
                <a:rPr lang="en-US" sz="1572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Semanas 9–11: Desarrollo frontend, validaciones e integración.</a:t>
              </a:r>
              <a:endParaRPr sz="1467"/>
            </a:p>
          </p:txBody>
        </p:sp>
        <p:sp>
          <p:nvSpPr>
            <p:cNvPr id="503" name="Google Shape;503;p15"/>
            <p:cNvSpPr/>
            <p:nvPr/>
          </p:nvSpPr>
          <p:spPr>
            <a:xfrm>
              <a:off x="4903319" y="2129949"/>
              <a:ext cx="411900" cy="91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w="10000" cap="flat" cmpd="sng">
              <a:solidFill>
                <a:srgbClr val="BBB054"/>
              </a:solidFill>
              <a:prstDash val="solid"/>
              <a:round/>
              <a:headEnd type="none" w="sm" len="sm"/>
              <a:tailEnd type="stealth" w="med" len="med"/>
            </a:ln>
          </p:spPr>
          <p:txBody>
            <a:bodyPr spcFirstLastPara="1" wrap="square" lIns="95875" tIns="95875" rIns="95875" bIns="958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15"/>
            <p:cNvSpPr txBox="1"/>
            <p:nvPr/>
          </p:nvSpPr>
          <p:spPr>
            <a:xfrm>
              <a:off x="5098165" y="2173456"/>
              <a:ext cx="22200" cy="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3325" tIns="0" rIns="13325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24"/>
                <a:buFont typeface="Calibri"/>
                <a:buNone/>
              </a:pPr>
              <a:endParaRPr sz="52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5" name="Google Shape;505;p15"/>
            <p:cNvSpPr/>
            <p:nvPr/>
          </p:nvSpPr>
          <p:spPr>
            <a:xfrm>
              <a:off x="2981580" y="1598607"/>
              <a:ext cx="1923600" cy="1154100"/>
            </a:xfrm>
            <a:prstGeom prst="rect">
              <a:avLst/>
            </a:prstGeom>
            <a:gradFill>
              <a:gsLst>
                <a:gs pos="0">
                  <a:srgbClr val="CAAB43"/>
                </a:gs>
                <a:gs pos="100000">
                  <a:srgbClr val="FFE79A"/>
                </a:gs>
              </a:gsLst>
              <a:lin ang="16200038" scaled="0"/>
            </a:gradFill>
            <a:ln>
              <a:noFill/>
            </a:ln>
            <a:effectLst>
              <a:outerShdw blurRad="41942" dist="24117" dir="5400000" rotWithShape="0">
                <a:srgbClr val="000000">
                  <a:alpha val="34900"/>
                </a:srgbClr>
              </a:outerShdw>
            </a:effectLst>
          </p:spPr>
          <p:txBody>
            <a:bodyPr spcFirstLastPara="1" wrap="square" lIns="95875" tIns="95875" rIns="95875" bIns="958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15"/>
            <p:cNvSpPr txBox="1"/>
            <p:nvPr/>
          </p:nvSpPr>
          <p:spPr>
            <a:xfrm>
              <a:off x="2981580" y="1598607"/>
              <a:ext cx="1923600" cy="115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8850" tIns="103725" rIns="98850" bIns="1037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573"/>
                <a:buFont typeface="Calibri"/>
                <a:buNone/>
              </a:pPr>
              <a:r>
                <a:rPr lang="en-US" sz="1572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Semanas 12–13: Integraciones externas (WooCommerce).</a:t>
              </a:r>
              <a:endParaRPr sz="1467"/>
            </a:p>
          </p:txBody>
        </p:sp>
        <p:sp>
          <p:nvSpPr>
            <p:cNvPr id="507" name="Google Shape;507;p15"/>
            <p:cNvSpPr/>
            <p:nvPr/>
          </p:nvSpPr>
          <p:spPr>
            <a:xfrm>
              <a:off x="1577397" y="2750930"/>
              <a:ext cx="4731900" cy="411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120000" y="64983"/>
                  </a:lnTo>
                  <a:lnTo>
                    <a:pt x="0" y="64983"/>
                  </a:lnTo>
                  <a:lnTo>
                    <a:pt x="0" y="120000"/>
                  </a:lnTo>
                </a:path>
              </a:pathLst>
            </a:custGeom>
            <a:noFill/>
            <a:ln w="10000" cap="flat" cmpd="sng">
              <a:solidFill>
                <a:srgbClr val="AFBA56"/>
              </a:solidFill>
              <a:prstDash val="solid"/>
              <a:round/>
              <a:headEnd type="none" w="sm" len="sm"/>
              <a:tailEnd type="stealth" w="med" len="med"/>
            </a:ln>
          </p:spPr>
          <p:txBody>
            <a:bodyPr spcFirstLastPara="1" wrap="square" lIns="95875" tIns="95875" rIns="95875" bIns="958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15"/>
            <p:cNvSpPr txBox="1"/>
            <p:nvPr/>
          </p:nvSpPr>
          <p:spPr>
            <a:xfrm>
              <a:off x="3824536" y="2954625"/>
              <a:ext cx="237600" cy="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3325" tIns="0" rIns="13325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24"/>
                <a:buFont typeface="Calibri"/>
                <a:buNone/>
              </a:pPr>
              <a:endParaRPr sz="52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9" name="Google Shape;509;p15"/>
            <p:cNvSpPr/>
            <p:nvPr/>
          </p:nvSpPr>
          <p:spPr>
            <a:xfrm>
              <a:off x="5347533" y="1598607"/>
              <a:ext cx="1923600" cy="1154100"/>
            </a:xfrm>
            <a:prstGeom prst="rect">
              <a:avLst/>
            </a:prstGeom>
            <a:gradFill>
              <a:gsLst>
                <a:gs pos="0">
                  <a:srgbClr val="C9C345"/>
                </a:gs>
                <a:gs pos="100000">
                  <a:srgbClr val="FFFF9A"/>
                </a:gs>
              </a:gsLst>
              <a:lin ang="16200038" scaled="0"/>
            </a:gradFill>
            <a:ln>
              <a:noFill/>
            </a:ln>
            <a:effectLst>
              <a:outerShdw blurRad="41942" dist="24117" dir="5400000" rotWithShape="0">
                <a:srgbClr val="000000">
                  <a:alpha val="34900"/>
                </a:srgbClr>
              </a:outerShdw>
            </a:effectLst>
          </p:spPr>
          <p:txBody>
            <a:bodyPr spcFirstLastPara="1" wrap="square" lIns="95875" tIns="95875" rIns="95875" bIns="958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15"/>
            <p:cNvSpPr txBox="1"/>
            <p:nvPr/>
          </p:nvSpPr>
          <p:spPr>
            <a:xfrm>
              <a:off x="5347533" y="1598607"/>
              <a:ext cx="1923600" cy="115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8850" tIns="103725" rIns="98850" bIns="1037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573"/>
                <a:buFont typeface="Calibri"/>
                <a:buNone/>
              </a:pPr>
              <a:r>
                <a:rPr lang="en-US" sz="1572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Semanas 14–15: Reportes y seguridad.</a:t>
              </a:r>
              <a:endParaRPr sz="1467"/>
            </a:p>
          </p:txBody>
        </p:sp>
        <p:sp>
          <p:nvSpPr>
            <p:cNvPr id="511" name="Google Shape;511;p15"/>
            <p:cNvSpPr/>
            <p:nvPr/>
          </p:nvSpPr>
          <p:spPr>
            <a:xfrm>
              <a:off x="2537366" y="3726485"/>
              <a:ext cx="411900" cy="91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w="10000" cap="flat" cmpd="sng">
              <a:solidFill>
                <a:srgbClr val="99B958"/>
              </a:solidFill>
              <a:prstDash val="solid"/>
              <a:round/>
              <a:headEnd type="none" w="sm" len="sm"/>
              <a:tailEnd type="stealth" w="med" len="med"/>
            </a:ln>
          </p:spPr>
          <p:txBody>
            <a:bodyPr spcFirstLastPara="1" wrap="square" lIns="95875" tIns="95875" rIns="95875" bIns="958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15"/>
            <p:cNvSpPr txBox="1"/>
            <p:nvPr/>
          </p:nvSpPr>
          <p:spPr>
            <a:xfrm>
              <a:off x="2732213" y="3769993"/>
              <a:ext cx="22200" cy="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3325" tIns="0" rIns="13325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24"/>
                <a:buFont typeface="Calibri"/>
                <a:buNone/>
              </a:pPr>
              <a:endParaRPr sz="52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3" name="Google Shape;513;p15"/>
            <p:cNvSpPr/>
            <p:nvPr/>
          </p:nvSpPr>
          <p:spPr>
            <a:xfrm>
              <a:off x="615628" y="3195144"/>
              <a:ext cx="1923600" cy="1154100"/>
            </a:xfrm>
            <a:prstGeom prst="rect">
              <a:avLst/>
            </a:prstGeom>
            <a:gradFill>
              <a:gsLst>
                <a:gs pos="0">
                  <a:srgbClr val="B6C748"/>
                </a:gs>
                <a:gs pos="100000">
                  <a:srgbClr val="F1FF9D"/>
                </a:gs>
              </a:gsLst>
              <a:lin ang="16200038" scaled="0"/>
            </a:gradFill>
            <a:ln>
              <a:noFill/>
            </a:ln>
            <a:effectLst>
              <a:outerShdw blurRad="41942" dist="24117" dir="5400000" rotWithShape="0">
                <a:srgbClr val="000000">
                  <a:alpha val="34900"/>
                </a:srgbClr>
              </a:outerShdw>
            </a:effectLst>
          </p:spPr>
          <p:txBody>
            <a:bodyPr spcFirstLastPara="1" wrap="square" lIns="95875" tIns="95875" rIns="95875" bIns="958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15"/>
            <p:cNvSpPr txBox="1"/>
            <p:nvPr/>
          </p:nvSpPr>
          <p:spPr>
            <a:xfrm>
              <a:off x="615628" y="3195144"/>
              <a:ext cx="1923600" cy="115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8850" tIns="103725" rIns="98850" bIns="1037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573"/>
                <a:buFont typeface="Calibri"/>
                <a:buNone/>
              </a:pPr>
              <a:r>
                <a:rPr lang="en-US" sz="1572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Semana 16: Pruebas unitarias, funcionales y de seguridad.</a:t>
              </a:r>
              <a:endParaRPr sz="1467"/>
            </a:p>
          </p:txBody>
        </p:sp>
        <p:sp>
          <p:nvSpPr>
            <p:cNvPr id="515" name="Google Shape;515;p15"/>
            <p:cNvSpPr/>
            <p:nvPr/>
          </p:nvSpPr>
          <p:spPr>
            <a:xfrm>
              <a:off x="2981580" y="3195144"/>
              <a:ext cx="1923600" cy="1154100"/>
            </a:xfrm>
            <a:prstGeom prst="rect">
              <a:avLst/>
            </a:prstGeom>
            <a:gradFill>
              <a:gsLst>
                <a:gs pos="0">
                  <a:srgbClr val="9DC749"/>
                </a:gs>
                <a:gs pos="100000">
                  <a:srgbClr val="D9FF9D"/>
                </a:gs>
              </a:gsLst>
              <a:lin ang="16200038" scaled="0"/>
            </a:gradFill>
            <a:ln>
              <a:noFill/>
            </a:ln>
            <a:effectLst>
              <a:outerShdw blurRad="41942" dist="24117" dir="5400000" rotWithShape="0">
                <a:srgbClr val="000000">
                  <a:alpha val="34900"/>
                </a:srgbClr>
              </a:outerShdw>
            </a:effectLst>
          </p:spPr>
          <p:txBody>
            <a:bodyPr spcFirstLastPara="1" wrap="square" lIns="95875" tIns="95875" rIns="95875" bIns="958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15"/>
            <p:cNvSpPr txBox="1"/>
            <p:nvPr/>
          </p:nvSpPr>
          <p:spPr>
            <a:xfrm>
              <a:off x="2981580" y="3195144"/>
              <a:ext cx="1923600" cy="115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8850" tIns="103725" rIns="98850" bIns="1037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573"/>
                <a:buFont typeface="Calibri"/>
                <a:buNone/>
              </a:pPr>
              <a:r>
                <a:rPr lang="en-US" sz="1572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Semana 17: Documentación final, demo y entrega del proyecto.</a:t>
              </a:r>
              <a:endParaRPr sz="1467"/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16"/>
          <p:cNvSpPr/>
          <p:nvPr/>
        </p:nvSpPr>
        <p:spPr>
          <a:xfrm>
            <a:off x="0" y="0"/>
            <a:ext cx="9144001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2" name="Google Shape;522;p16"/>
          <p:cNvSpPr/>
          <p:nvPr/>
        </p:nvSpPr>
        <p:spPr>
          <a:xfrm>
            <a:off x="0" y="0"/>
            <a:ext cx="3614166" cy="6858000"/>
          </a:xfrm>
          <a:custGeom>
            <a:avLst/>
            <a:gdLst/>
            <a:ahLst/>
            <a:cxnLst/>
            <a:rect l="l" t="t" r="r" b="b"/>
            <a:pathLst>
              <a:path w="4818889" h="6858000" extrusionOk="0">
                <a:moveTo>
                  <a:pt x="0" y="0"/>
                </a:moveTo>
                <a:lnTo>
                  <a:pt x="3605911" y="0"/>
                </a:lnTo>
                <a:lnTo>
                  <a:pt x="3668894" y="69271"/>
                </a:lnTo>
                <a:cubicBezTo>
                  <a:pt x="4379420" y="929100"/>
                  <a:pt x="4818889" y="2116944"/>
                  <a:pt x="4818889" y="3429000"/>
                </a:cubicBezTo>
                <a:cubicBezTo>
                  <a:pt x="4818889" y="4741056"/>
                  <a:pt x="4379420" y="5928900"/>
                  <a:pt x="3668894" y="6788730"/>
                </a:cubicBezTo>
                <a:lnTo>
                  <a:pt x="360591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algn="l" rotWithShape="0">
              <a:srgbClr val="D8D8D8">
                <a:alpha val="4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3" name="Google Shape;523;p16"/>
          <p:cNvSpPr/>
          <p:nvPr/>
        </p:nvSpPr>
        <p:spPr>
          <a:xfrm>
            <a:off x="0" y="0"/>
            <a:ext cx="3608608" cy="6858000"/>
          </a:xfrm>
          <a:custGeom>
            <a:avLst/>
            <a:gdLst/>
            <a:ahLst/>
            <a:cxnLst/>
            <a:rect l="l" t="t" r="r" b="b"/>
            <a:pathLst>
              <a:path w="4811477" h="6858000" extrusionOk="0">
                <a:moveTo>
                  <a:pt x="0" y="0"/>
                </a:moveTo>
                <a:lnTo>
                  <a:pt x="3598499" y="0"/>
                </a:lnTo>
                <a:lnTo>
                  <a:pt x="3661482" y="69271"/>
                </a:lnTo>
                <a:cubicBezTo>
                  <a:pt x="4372008" y="929100"/>
                  <a:pt x="4811477" y="2116944"/>
                  <a:pt x="4811477" y="3429000"/>
                </a:cubicBezTo>
                <a:cubicBezTo>
                  <a:pt x="4811477" y="4741056"/>
                  <a:pt x="4372008" y="5928900"/>
                  <a:pt x="3661482" y="6788730"/>
                </a:cubicBezTo>
                <a:lnTo>
                  <a:pt x="3598499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4" name="Google Shape;524;p16"/>
          <p:cNvSpPr txBox="1">
            <a:spLocks noGrp="1"/>
          </p:cNvSpPr>
          <p:nvPr>
            <p:ph type="title"/>
          </p:nvPr>
        </p:nvSpPr>
        <p:spPr>
          <a:xfrm>
            <a:off x="466344" y="1161288"/>
            <a:ext cx="2702052" cy="4526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libri"/>
              <a:buNone/>
            </a:pPr>
            <a:r>
              <a:rPr lang="en-US" sz="3500"/>
              <a:t>Plan de Pruebas y Resultados</a:t>
            </a:r>
            <a:endParaRPr/>
          </a:p>
        </p:txBody>
      </p:sp>
      <p:sp>
        <p:nvSpPr>
          <p:cNvPr id="525" name="Google Shape;525;p16"/>
          <p:cNvSpPr/>
          <p:nvPr/>
        </p:nvSpPr>
        <p:spPr>
          <a:xfrm>
            <a:off x="0" y="3102049"/>
            <a:ext cx="96012" cy="6539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26" name="Google Shape;52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7250" y="0"/>
            <a:ext cx="1160476" cy="1160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83399" y="6301525"/>
            <a:ext cx="2660600" cy="556475"/>
          </a:xfrm>
          <a:prstGeom prst="rect">
            <a:avLst/>
          </a:prstGeom>
          <a:noFill/>
          <a:ln>
            <a:noFill/>
          </a:ln>
        </p:spPr>
      </p:pic>
      <p:sp>
        <p:nvSpPr>
          <p:cNvPr id="528" name="Google Shape;528;p16"/>
          <p:cNvSpPr txBox="1">
            <a:spLocks noGrp="1"/>
          </p:cNvSpPr>
          <p:nvPr>
            <p:ph type="body" idx="1"/>
          </p:nvPr>
        </p:nvSpPr>
        <p:spPr>
          <a:xfrm>
            <a:off x="4075611" y="932688"/>
            <a:ext cx="4437453" cy="4992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</a:pPr>
            <a:r>
              <a:rPr lang="en-US" sz="1700"/>
              <a:t>Pruebas de integración y de caja negra.</a:t>
            </a:r>
            <a:endParaRPr/>
          </a:p>
          <a:p>
            <a:pPr marL="342900" lvl="0" indent="-342900" algn="l" rtl="0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</a:pPr>
            <a:r>
              <a:rPr lang="en-US" sz="1700"/>
              <a:t>Pruebas funcionales de los flujos clave (login, CRUD, transferencias, reportes).</a:t>
            </a:r>
            <a:endParaRPr/>
          </a:p>
          <a:p>
            <a:pPr marL="342900" lvl="0" indent="-342900" algn="l" rtl="0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</a:pPr>
            <a:r>
              <a:rPr lang="en-US" sz="1700"/>
              <a:t>Validaciones de seguridad: autenticación, autorización y manejo de sesiones.</a:t>
            </a:r>
            <a:endParaRPr/>
          </a:p>
          <a:p>
            <a:pPr marL="342900" lvl="0" indent="-342900" algn="l" rtl="0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</a:pPr>
            <a:r>
              <a:rPr lang="en-US" sz="1700"/>
              <a:t>Pruebas de usabilidad y responsividad en distintos dispositivos.</a:t>
            </a:r>
            <a:endParaRPr/>
          </a:p>
          <a:p>
            <a:pPr marL="342900" lvl="0" indent="-342900" algn="l" rtl="0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</a:pPr>
            <a:r>
              <a:rPr lang="en-US" sz="1700"/>
              <a:t>Registro de incidencias y correcciones antes de la entrega final.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3ad2d553f84_0_10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4" name="Google Shape;534;g3ad2d553f84_0_101"/>
          <p:cNvSpPr/>
          <p:nvPr/>
        </p:nvSpPr>
        <p:spPr>
          <a:xfrm>
            <a:off x="0" y="0"/>
            <a:ext cx="3614167" cy="6858000"/>
          </a:xfrm>
          <a:custGeom>
            <a:avLst/>
            <a:gdLst/>
            <a:ahLst/>
            <a:cxnLst/>
            <a:rect l="l" t="t" r="r" b="b"/>
            <a:pathLst>
              <a:path w="4818889" h="6858000" extrusionOk="0">
                <a:moveTo>
                  <a:pt x="0" y="0"/>
                </a:moveTo>
                <a:lnTo>
                  <a:pt x="3605911" y="0"/>
                </a:lnTo>
                <a:lnTo>
                  <a:pt x="3668894" y="69271"/>
                </a:lnTo>
                <a:cubicBezTo>
                  <a:pt x="4379420" y="929100"/>
                  <a:pt x="4818889" y="2116944"/>
                  <a:pt x="4818889" y="3429000"/>
                </a:cubicBezTo>
                <a:cubicBezTo>
                  <a:pt x="4818889" y="4741056"/>
                  <a:pt x="4379420" y="5928900"/>
                  <a:pt x="3668894" y="6788730"/>
                </a:cubicBezTo>
                <a:lnTo>
                  <a:pt x="360591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algn="l" rotWithShape="0">
              <a:srgbClr val="D8D8D8">
                <a:alpha val="4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5" name="Google Shape;535;g3ad2d553f84_0_101"/>
          <p:cNvSpPr/>
          <p:nvPr/>
        </p:nvSpPr>
        <p:spPr>
          <a:xfrm>
            <a:off x="0" y="0"/>
            <a:ext cx="3608608" cy="6858000"/>
          </a:xfrm>
          <a:custGeom>
            <a:avLst/>
            <a:gdLst/>
            <a:ahLst/>
            <a:cxnLst/>
            <a:rect l="l" t="t" r="r" b="b"/>
            <a:pathLst>
              <a:path w="4811477" h="6858000" extrusionOk="0">
                <a:moveTo>
                  <a:pt x="0" y="0"/>
                </a:moveTo>
                <a:lnTo>
                  <a:pt x="3598499" y="0"/>
                </a:lnTo>
                <a:lnTo>
                  <a:pt x="3661482" y="69271"/>
                </a:lnTo>
                <a:cubicBezTo>
                  <a:pt x="4372008" y="929100"/>
                  <a:pt x="4811477" y="2116944"/>
                  <a:pt x="4811477" y="3429000"/>
                </a:cubicBezTo>
                <a:cubicBezTo>
                  <a:pt x="4811477" y="4741056"/>
                  <a:pt x="4372008" y="5928900"/>
                  <a:pt x="3661482" y="6788730"/>
                </a:cubicBezTo>
                <a:lnTo>
                  <a:pt x="3598499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6" name="Google Shape;536;g3ad2d553f84_0_101"/>
          <p:cNvSpPr txBox="1">
            <a:spLocks noGrp="1"/>
          </p:cNvSpPr>
          <p:nvPr>
            <p:ph type="title"/>
          </p:nvPr>
        </p:nvSpPr>
        <p:spPr>
          <a:xfrm>
            <a:off x="95994" y="-12"/>
            <a:ext cx="2702100" cy="4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libri"/>
              <a:buNone/>
            </a:pPr>
            <a:r>
              <a:rPr lang="en-US" sz="3500"/>
              <a:t>Plan de Pruebas y Resultados</a:t>
            </a:r>
            <a:endParaRPr/>
          </a:p>
        </p:txBody>
      </p:sp>
      <p:sp>
        <p:nvSpPr>
          <p:cNvPr id="537" name="Google Shape;537;g3ad2d553f84_0_101"/>
          <p:cNvSpPr/>
          <p:nvPr/>
        </p:nvSpPr>
        <p:spPr>
          <a:xfrm>
            <a:off x="0" y="3102049"/>
            <a:ext cx="96000" cy="6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38" name="Google Shape;538;g3ad2d553f84_0_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83399" y="6301525"/>
            <a:ext cx="2660600" cy="556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g3ad2d553f84_0_1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38788" y="237125"/>
            <a:ext cx="5076825" cy="329565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  <p:pic>
        <p:nvPicPr>
          <p:cNvPr id="540" name="Google Shape;540;g3ad2d553f84_0_10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83525" y="0"/>
            <a:ext cx="1160476" cy="1160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41" name="Google Shape;541;g3ad2d553f84_0_10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4277725"/>
            <a:ext cx="9144001" cy="237974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  <p:pic>
        <p:nvPicPr>
          <p:cNvPr id="542" name="Google Shape;542;g3ad2d553f84_0_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83399" y="6211275"/>
            <a:ext cx="2660600" cy="55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3ad2d553f84_0_11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8" name="Google Shape;548;g3ad2d553f84_0_116"/>
          <p:cNvSpPr/>
          <p:nvPr/>
        </p:nvSpPr>
        <p:spPr>
          <a:xfrm>
            <a:off x="0" y="0"/>
            <a:ext cx="3614167" cy="6858000"/>
          </a:xfrm>
          <a:custGeom>
            <a:avLst/>
            <a:gdLst/>
            <a:ahLst/>
            <a:cxnLst/>
            <a:rect l="l" t="t" r="r" b="b"/>
            <a:pathLst>
              <a:path w="4818889" h="6858000" extrusionOk="0">
                <a:moveTo>
                  <a:pt x="0" y="0"/>
                </a:moveTo>
                <a:lnTo>
                  <a:pt x="3605911" y="0"/>
                </a:lnTo>
                <a:lnTo>
                  <a:pt x="3668894" y="69271"/>
                </a:lnTo>
                <a:cubicBezTo>
                  <a:pt x="4379420" y="929100"/>
                  <a:pt x="4818889" y="2116944"/>
                  <a:pt x="4818889" y="3429000"/>
                </a:cubicBezTo>
                <a:cubicBezTo>
                  <a:pt x="4818889" y="4741056"/>
                  <a:pt x="4379420" y="5928900"/>
                  <a:pt x="3668894" y="6788730"/>
                </a:cubicBezTo>
                <a:lnTo>
                  <a:pt x="360591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algn="l" rotWithShape="0">
              <a:srgbClr val="D8D8D8">
                <a:alpha val="4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9" name="Google Shape;549;g3ad2d553f84_0_116"/>
          <p:cNvSpPr/>
          <p:nvPr/>
        </p:nvSpPr>
        <p:spPr>
          <a:xfrm>
            <a:off x="0" y="0"/>
            <a:ext cx="3608608" cy="6858000"/>
          </a:xfrm>
          <a:custGeom>
            <a:avLst/>
            <a:gdLst/>
            <a:ahLst/>
            <a:cxnLst/>
            <a:rect l="l" t="t" r="r" b="b"/>
            <a:pathLst>
              <a:path w="4811477" h="6858000" extrusionOk="0">
                <a:moveTo>
                  <a:pt x="0" y="0"/>
                </a:moveTo>
                <a:lnTo>
                  <a:pt x="3598499" y="0"/>
                </a:lnTo>
                <a:lnTo>
                  <a:pt x="3661482" y="69271"/>
                </a:lnTo>
                <a:cubicBezTo>
                  <a:pt x="4372008" y="929100"/>
                  <a:pt x="4811477" y="2116944"/>
                  <a:pt x="4811477" y="3429000"/>
                </a:cubicBezTo>
                <a:cubicBezTo>
                  <a:pt x="4811477" y="4741056"/>
                  <a:pt x="4372008" y="5928900"/>
                  <a:pt x="3661482" y="6788730"/>
                </a:cubicBezTo>
                <a:lnTo>
                  <a:pt x="3598499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0" name="Google Shape;550;g3ad2d553f84_0_116"/>
          <p:cNvSpPr txBox="1">
            <a:spLocks noGrp="1"/>
          </p:cNvSpPr>
          <p:nvPr>
            <p:ph type="title"/>
          </p:nvPr>
        </p:nvSpPr>
        <p:spPr>
          <a:xfrm>
            <a:off x="96011" y="-8"/>
            <a:ext cx="7724400" cy="15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libri"/>
              <a:buNone/>
            </a:pPr>
            <a:r>
              <a:rPr lang="en-US" sz="3500"/>
              <a:t>Plan de Pruebas y Resultados</a:t>
            </a:r>
            <a:endParaRPr/>
          </a:p>
        </p:txBody>
      </p:sp>
      <p:sp>
        <p:nvSpPr>
          <p:cNvPr id="551" name="Google Shape;551;g3ad2d553f84_0_116"/>
          <p:cNvSpPr/>
          <p:nvPr/>
        </p:nvSpPr>
        <p:spPr>
          <a:xfrm>
            <a:off x="0" y="3102049"/>
            <a:ext cx="96000" cy="6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52" name="Google Shape;552;g3ad2d553f84_0_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83525" y="0"/>
            <a:ext cx="1160476" cy="1160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53" name="Google Shape;553;g3ad2d553f84_0_1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83399" y="6301525"/>
            <a:ext cx="2660600" cy="556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4" name="Google Shape;554;g3ad2d553f84_0_1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9000" y="1928950"/>
            <a:ext cx="8786449" cy="286362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3ad35f1ad4f_1_0"/>
          <p:cNvSpPr/>
          <p:nvPr/>
        </p:nvSpPr>
        <p:spPr>
          <a:xfrm>
            <a:off x="0" y="1"/>
            <a:ext cx="91437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0" name="Google Shape;560;g3ad35f1ad4f_1_0"/>
          <p:cNvSpPr/>
          <p:nvPr/>
        </p:nvSpPr>
        <p:spPr>
          <a:xfrm>
            <a:off x="228" y="0"/>
            <a:ext cx="91437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61" name="Google Shape;561;g3ad35f1ad4f_1_0"/>
          <p:cNvGrpSpPr/>
          <p:nvPr/>
        </p:nvGrpSpPr>
        <p:grpSpPr>
          <a:xfrm>
            <a:off x="-16397" y="508838"/>
            <a:ext cx="3913469" cy="6239661"/>
            <a:chOff x="-19221" y="251144"/>
            <a:chExt cx="5217958" cy="6239661"/>
          </a:xfrm>
        </p:grpSpPr>
        <p:sp>
          <p:nvSpPr>
            <p:cNvPr id="562" name="Google Shape;562;g3ad35f1ad4f_1_0"/>
            <p:cNvSpPr/>
            <p:nvPr/>
          </p:nvSpPr>
          <p:spPr>
            <a:xfrm>
              <a:off x="-19221" y="251144"/>
              <a:ext cx="5187198" cy="6239661"/>
            </a:xfrm>
            <a:custGeom>
              <a:avLst/>
              <a:gdLst/>
              <a:ahLst/>
              <a:cxnLst/>
              <a:rect l="l" t="t" r="r" b="b"/>
              <a:pathLst>
                <a:path w="5187198" h="6239661" extrusionOk="0">
                  <a:moveTo>
                    <a:pt x="2011811" y="4"/>
                  </a:moveTo>
                  <a:cubicBezTo>
                    <a:pt x="2217306" y="120"/>
                    <a:pt x="2420903" y="25925"/>
                    <a:pt x="2617011" y="70590"/>
                  </a:cubicBezTo>
                  <a:lnTo>
                    <a:pt x="2690321" y="88146"/>
                  </a:lnTo>
                  <a:lnTo>
                    <a:pt x="2726863" y="97127"/>
                  </a:lnTo>
                  <a:lnTo>
                    <a:pt x="2762951" y="107375"/>
                  </a:lnTo>
                  <a:lnTo>
                    <a:pt x="2834843" y="128493"/>
                  </a:lnTo>
                  <a:cubicBezTo>
                    <a:pt x="2858788" y="135605"/>
                    <a:pt x="2882632" y="142226"/>
                    <a:pt x="2906574" y="151076"/>
                  </a:cubicBezTo>
                  <a:cubicBezTo>
                    <a:pt x="2954475" y="167852"/>
                    <a:pt x="3002363" y="183813"/>
                    <a:pt x="3049504" y="202124"/>
                  </a:cubicBezTo>
                  <a:lnTo>
                    <a:pt x="3189518" y="260159"/>
                  </a:lnTo>
                  <a:lnTo>
                    <a:pt x="3326048" y="325143"/>
                  </a:lnTo>
                  <a:cubicBezTo>
                    <a:pt x="3370687" y="348464"/>
                    <a:pt x="3414908" y="372485"/>
                    <a:pt x="3459166" y="395936"/>
                  </a:cubicBezTo>
                  <a:cubicBezTo>
                    <a:pt x="3502947" y="420302"/>
                    <a:pt x="3545491" y="447118"/>
                    <a:pt x="3588578" y="472343"/>
                  </a:cubicBezTo>
                  <a:cubicBezTo>
                    <a:pt x="3610346" y="484551"/>
                    <a:pt x="3630797" y="499072"/>
                    <a:pt x="3651864" y="512600"/>
                  </a:cubicBezTo>
                  <a:lnTo>
                    <a:pt x="3714514" y="553499"/>
                  </a:lnTo>
                  <a:cubicBezTo>
                    <a:pt x="3880005" y="664844"/>
                    <a:pt x="4036083" y="788388"/>
                    <a:pt x="4181221" y="922912"/>
                  </a:cubicBezTo>
                  <a:cubicBezTo>
                    <a:pt x="4326221" y="1057515"/>
                    <a:pt x="4461955" y="1202038"/>
                    <a:pt x="4582963" y="1358264"/>
                  </a:cubicBezTo>
                  <a:cubicBezTo>
                    <a:pt x="4614206" y="1396543"/>
                    <a:pt x="4642091" y="1437400"/>
                    <a:pt x="4670721" y="1477644"/>
                  </a:cubicBezTo>
                  <a:cubicBezTo>
                    <a:pt x="4700172" y="1517414"/>
                    <a:pt x="4725864" y="1559538"/>
                    <a:pt x="4752378" y="1601187"/>
                  </a:cubicBezTo>
                  <a:lnTo>
                    <a:pt x="4772168" y="1632456"/>
                  </a:lnTo>
                  <a:lnTo>
                    <a:pt x="4782117" y="1648104"/>
                  </a:lnTo>
                  <a:lnTo>
                    <a:pt x="4791381" y="1664150"/>
                  </a:lnTo>
                  <a:lnTo>
                    <a:pt x="4828190" y="1728379"/>
                  </a:lnTo>
                  <a:cubicBezTo>
                    <a:pt x="4840266" y="1749930"/>
                    <a:pt x="4853470" y="1770740"/>
                    <a:pt x="4864832" y="1792796"/>
                  </a:cubicBezTo>
                  <a:lnTo>
                    <a:pt x="4899201" y="1858342"/>
                  </a:lnTo>
                  <a:cubicBezTo>
                    <a:pt x="4910484" y="1880260"/>
                    <a:pt x="4922532" y="1901920"/>
                    <a:pt x="4933266" y="1924155"/>
                  </a:cubicBezTo>
                  <a:lnTo>
                    <a:pt x="4964403" y="1991384"/>
                  </a:lnTo>
                  <a:cubicBezTo>
                    <a:pt x="4974618" y="2013829"/>
                    <a:pt x="4985323" y="2036171"/>
                    <a:pt x="4995019" y="2058823"/>
                  </a:cubicBezTo>
                  <a:lnTo>
                    <a:pt x="5021999" y="2127723"/>
                  </a:lnTo>
                  <a:lnTo>
                    <a:pt x="5048321" y="2196908"/>
                  </a:lnTo>
                  <a:lnTo>
                    <a:pt x="5070546" y="2267547"/>
                  </a:lnTo>
                  <a:cubicBezTo>
                    <a:pt x="5078054" y="2291004"/>
                    <a:pt x="5085044" y="2314670"/>
                    <a:pt x="5092171" y="2338256"/>
                  </a:cubicBezTo>
                  <a:cubicBezTo>
                    <a:pt x="5098670" y="2362023"/>
                    <a:pt x="5104296" y="2386019"/>
                    <a:pt x="5110305" y="2409886"/>
                  </a:cubicBezTo>
                  <a:cubicBezTo>
                    <a:pt x="5158097" y="2600976"/>
                    <a:pt x="5182068" y="2797044"/>
                    <a:pt x="5186393" y="2992022"/>
                  </a:cubicBezTo>
                  <a:cubicBezTo>
                    <a:pt x="5191013" y="3187195"/>
                    <a:pt x="5175397" y="3380886"/>
                    <a:pt x="5149045" y="3571816"/>
                  </a:cubicBezTo>
                  <a:cubicBezTo>
                    <a:pt x="5141154" y="3619431"/>
                    <a:pt x="5133539" y="3666889"/>
                    <a:pt x="5126572" y="3714520"/>
                  </a:cubicBezTo>
                  <a:cubicBezTo>
                    <a:pt x="5117276" y="3761759"/>
                    <a:pt x="5107793" y="3808831"/>
                    <a:pt x="5099067" y="3856108"/>
                  </a:cubicBezTo>
                  <a:lnTo>
                    <a:pt x="5095699" y="3873868"/>
                  </a:lnTo>
                  <a:lnTo>
                    <a:pt x="5091573" y="3891426"/>
                  </a:lnTo>
                  <a:lnTo>
                    <a:pt x="5083324" y="3926541"/>
                  </a:lnTo>
                  <a:lnTo>
                    <a:pt x="5067256" y="3996889"/>
                  </a:lnTo>
                  <a:cubicBezTo>
                    <a:pt x="5064451" y="4008657"/>
                    <a:pt x="5062244" y="4020353"/>
                    <a:pt x="5059194" y="4032171"/>
                  </a:cubicBezTo>
                  <a:lnTo>
                    <a:pt x="5049522" y="4067833"/>
                  </a:lnTo>
                  <a:lnTo>
                    <a:pt x="5040067" y="4103553"/>
                  </a:lnTo>
                  <a:cubicBezTo>
                    <a:pt x="5036554" y="4115363"/>
                    <a:pt x="5032689" y="4127194"/>
                    <a:pt x="5028960" y="4138946"/>
                  </a:cubicBezTo>
                  <a:cubicBezTo>
                    <a:pt x="4999693" y="4233462"/>
                    <a:pt x="4962869" y="4326764"/>
                    <a:pt x="4917351" y="4417041"/>
                  </a:cubicBezTo>
                  <a:cubicBezTo>
                    <a:pt x="4871860" y="4507209"/>
                    <a:pt x="4817597" y="4594215"/>
                    <a:pt x="4756163" y="4676402"/>
                  </a:cubicBezTo>
                  <a:cubicBezTo>
                    <a:pt x="4632803" y="4840875"/>
                    <a:pt x="4480597" y="4982783"/>
                    <a:pt x="4322493" y="5105604"/>
                  </a:cubicBezTo>
                  <a:cubicBezTo>
                    <a:pt x="4163928" y="5228420"/>
                    <a:pt x="3999564" y="5332640"/>
                    <a:pt x="3840510" y="5429590"/>
                  </a:cubicBezTo>
                  <a:cubicBezTo>
                    <a:pt x="3760954" y="5478172"/>
                    <a:pt x="3682353" y="5524924"/>
                    <a:pt x="3606447" y="5572862"/>
                  </a:cubicBezTo>
                  <a:lnTo>
                    <a:pt x="3488814" y="5647178"/>
                  </a:lnTo>
                  <a:cubicBezTo>
                    <a:pt x="3448270" y="5672597"/>
                    <a:pt x="3407323" y="5697792"/>
                    <a:pt x="3365864" y="5722735"/>
                  </a:cubicBezTo>
                  <a:cubicBezTo>
                    <a:pt x="3200163" y="5822424"/>
                    <a:pt x="3026125" y="5917328"/>
                    <a:pt x="2839486" y="5999120"/>
                  </a:cubicBezTo>
                  <a:cubicBezTo>
                    <a:pt x="2653201" y="6080891"/>
                    <a:pt x="2453560" y="6149344"/>
                    <a:pt x="2242423" y="6192346"/>
                  </a:cubicBezTo>
                  <a:cubicBezTo>
                    <a:pt x="2031719" y="6235463"/>
                    <a:pt x="1808952" y="6251353"/>
                    <a:pt x="1589380" y="6230657"/>
                  </a:cubicBezTo>
                  <a:lnTo>
                    <a:pt x="1548244" y="6226706"/>
                  </a:lnTo>
                  <a:cubicBezTo>
                    <a:pt x="1534528" y="6225117"/>
                    <a:pt x="1520898" y="6223203"/>
                    <a:pt x="1507348" y="6221428"/>
                  </a:cubicBezTo>
                  <a:lnTo>
                    <a:pt x="1466401" y="6215904"/>
                  </a:lnTo>
                  <a:cubicBezTo>
                    <a:pt x="1452772" y="6213991"/>
                    <a:pt x="1439316" y="6211428"/>
                    <a:pt x="1425773" y="6209191"/>
                  </a:cubicBezTo>
                  <a:cubicBezTo>
                    <a:pt x="1398775" y="6204391"/>
                    <a:pt x="1371610" y="6199779"/>
                    <a:pt x="1344960" y="6193681"/>
                  </a:cubicBezTo>
                  <a:cubicBezTo>
                    <a:pt x="1318251" y="6187799"/>
                    <a:pt x="1291260" y="6182538"/>
                    <a:pt x="1265007" y="6175388"/>
                  </a:cubicBezTo>
                  <a:lnTo>
                    <a:pt x="1225415" y="6165243"/>
                  </a:lnTo>
                  <a:cubicBezTo>
                    <a:pt x="1212163" y="6161924"/>
                    <a:pt x="1198939" y="6158496"/>
                    <a:pt x="1186567" y="6154486"/>
                  </a:cubicBezTo>
                  <a:lnTo>
                    <a:pt x="1111158" y="6130918"/>
                  </a:lnTo>
                  <a:lnTo>
                    <a:pt x="1035915" y="6107163"/>
                  </a:lnTo>
                  <a:cubicBezTo>
                    <a:pt x="1010846" y="6099055"/>
                    <a:pt x="986357" y="6088784"/>
                    <a:pt x="961579" y="6079594"/>
                  </a:cubicBezTo>
                  <a:cubicBezTo>
                    <a:pt x="763709" y="6005594"/>
                    <a:pt x="572401" y="5909703"/>
                    <a:pt x="395297" y="5792812"/>
                  </a:cubicBezTo>
                  <a:lnTo>
                    <a:pt x="265239" y="5701511"/>
                  </a:lnTo>
                  <a:cubicBezTo>
                    <a:pt x="254227" y="5694155"/>
                    <a:pt x="244103" y="5685646"/>
                    <a:pt x="233756" y="5677542"/>
                  </a:cubicBezTo>
                  <a:lnTo>
                    <a:pt x="202800" y="5652902"/>
                  </a:lnTo>
                  <a:lnTo>
                    <a:pt x="140918" y="5603515"/>
                  </a:lnTo>
                  <a:cubicBezTo>
                    <a:pt x="130598" y="5595302"/>
                    <a:pt x="120280" y="5587089"/>
                    <a:pt x="110625" y="5578127"/>
                  </a:cubicBezTo>
                  <a:cubicBezTo>
                    <a:pt x="105647" y="5573779"/>
                    <a:pt x="100444" y="5569834"/>
                    <a:pt x="95631" y="5565299"/>
                  </a:cubicBezTo>
                  <a:cubicBezTo>
                    <a:pt x="90955" y="5560684"/>
                    <a:pt x="86505" y="5555666"/>
                    <a:pt x="81966" y="5550973"/>
                  </a:cubicBezTo>
                  <a:lnTo>
                    <a:pt x="27991" y="5493272"/>
                  </a:lnTo>
                  <a:cubicBezTo>
                    <a:pt x="19109" y="5483589"/>
                    <a:pt x="9758" y="5474359"/>
                    <a:pt x="1454" y="5464252"/>
                  </a:cubicBezTo>
                  <a:lnTo>
                    <a:pt x="0" y="5462518"/>
                  </a:lnTo>
                  <a:lnTo>
                    <a:pt x="0" y="4720187"/>
                  </a:lnTo>
                  <a:lnTo>
                    <a:pt x="109684" y="4836724"/>
                  </a:lnTo>
                  <a:cubicBezTo>
                    <a:pt x="173316" y="4897375"/>
                    <a:pt x="239447" y="4954160"/>
                    <a:pt x="306959" y="5007200"/>
                  </a:cubicBezTo>
                  <a:lnTo>
                    <a:pt x="358101" y="5046057"/>
                  </a:lnTo>
                  <a:lnTo>
                    <a:pt x="383328" y="5065684"/>
                  </a:lnTo>
                  <a:cubicBezTo>
                    <a:pt x="391637" y="5072316"/>
                    <a:pt x="400805" y="5077902"/>
                    <a:pt x="409503" y="5083942"/>
                  </a:cubicBezTo>
                  <a:lnTo>
                    <a:pt x="461889" y="5119888"/>
                  </a:lnTo>
                  <a:cubicBezTo>
                    <a:pt x="466184" y="5122893"/>
                    <a:pt x="470616" y="5125820"/>
                    <a:pt x="474883" y="5128933"/>
                  </a:cubicBezTo>
                  <a:cubicBezTo>
                    <a:pt x="478982" y="5132235"/>
                    <a:pt x="482476" y="5136069"/>
                    <a:pt x="486410" y="5139557"/>
                  </a:cubicBezTo>
                  <a:cubicBezTo>
                    <a:pt x="494140" y="5146613"/>
                    <a:pt x="502565" y="5152812"/>
                    <a:pt x="510852" y="5159089"/>
                  </a:cubicBezTo>
                  <a:lnTo>
                    <a:pt x="560653" y="5196893"/>
                  </a:lnTo>
                  <a:lnTo>
                    <a:pt x="585485" y="5215834"/>
                  </a:lnTo>
                  <a:cubicBezTo>
                    <a:pt x="593773" y="5222111"/>
                    <a:pt x="601864" y="5228685"/>
                    <a:pt x="610707" y="5234185"/>
                  </a:cubicBezTo>
                  <a:lnTo>
                    <a:pt x="714768" y="5303103"/>
                  </a:lnTo>
                  <a:cubicBezTo>
                    <a:pt x="856162" y="5390603"/>
                    <a:pt x="1008099" y="5459947"/>
                    <a:pt x="1166634" y="5513322"/>
                  </a:cubicBezTo>
                  <a:cubicBezTo>
                    <a:pt x="1186540" y="5519932"/>
                    <a:pt x="1205774" y="5527751"/>
                    <a:pt x="1225991" y="5533632"/>
                  </a:cubicBezTo>
                  <a:lnTo>
                    <a:pt x="1286680" y="5550705"/>
                  </a:lnTo>
                  <a:lnTo>
                    <a:pt x="1347310" y="5567995"/>
                  </a:lnTo>
                  <a:cubicBezTo>
                    <a:pt x="1357469" y="5571180"/>
                    <a:pt x="1367261" y="5573572"/>
                    <a:pt x="1377002" y="5575719"/>
                  </a:cubicBezTo>
                  <a:lnTo>
                    <a:pt x="1406328" y="5582649"/>
                  </a:lnTo>
                  <a:cubicBezTo>
                    <a:pt x="1425825" y="5587757"/>
                    <a:pt x="1445490" y="5590939"/>
                    <a:pt x="1465060" y="5594909"/>
                  </a:cubicBezTo>
                  <a:cubicBezTo>
                    <a:pt x="1484652" y="5599231"/>
                    <a:pt x="1504324" y="5601952"/>
                    <a:pt x="1523881" y="5605105"/>
                  </a:cubicBezTo>
                  <a:cubicBezTo>
                    <a:pt x="1533660" y="5606682"/>
                    <a:pt x="1543460" y="5608613"/>
                    <a:pt x="1553325" y="5609865"/>
                  </a:cubicBezTo>
                  <a:lnTo>
                    <a:pt x="1582813" y="5613593"/>
                  </a:lnTo>
                  <a:lnTo>
                    <a:pt x="1612301" y="5617321"/>
                  </a:lnTo>
                  <a:lnTo>
                    <a:pt x="1641863" y="5619910"/>
                  </a:lnTo>
                  <a:cubicBezTo>
                    <a:pt x="1799348" y="5633940"/>
                    <a:pt x="1957913" y="5625770"/>
                    <a:pt x="2117508" y="5595156"/>
                  </a:cubicBezTo>
                  <a:cubicBezTo>
                    <a:pt x="2277124" y="5564895"/>
                    <a:pt x="2437004" y="5512449"/>
                    <a:pt x="2597368" y="5447381"/>
                  </a:cubicBezTo>
                  <a:cubicBezTo>
                    <a:pt x="2757791" y="5382096"/>
                    <a:pt x="2918855" y="5304464"/>
                    <a:pt x="3082968" y="5223245"/>
                  </a:cubicBezTo>
                  <a:lnTo>
                    <a:pt x="3334855" y="5097383"/>
                  </a:lnTo>
                  <a:cubicBezTo>
                    <a:pt x="3423528" y="5054142"/>
                    <a:pt x="3511773" y="5013798"/>
                    <a:pt x="3599509" y="4976217"/>
                  </a:cubicBezTo>
                  <a:cubicBezTo>
                    <a:pt x="3774960" y="4900701"/>
                    <a:pt x="3948276" y="4837481"/>
                    <a:pt x="4112002" y="4766359"/>
                  </a:cubicBezTo>
                  <a:cubicBezTo>
                    <a:pt x="4193972" y="4730827"/>
                    <a:pt x="4273429" y="4692997"/>
                    <a:pt x="4348983" y="4649833"/>
                  </a:cubicBezTo>
                  <a:cubicBezTo>
                    <a:pt x="4424508" y="4606778"/>
                    <a:pt x="4496050" y="4558250"/>
                    <a:pt x="4560505" y="4501564"/>
                  </a:cubicBezTo>
                  <a:cubicBezTo>
                    <a:pt x="4625198" y="4445289"/>
                    <a:pt x="4682991" y="4381021"/>
                    <a:pt x="4731963" y="4309870"/>
                  </a:cubicBezTo>
                  <a:cubicBezTo>
                    <a:pt x="4781043" y="4238747"/>
                    <a:pt x="4821275" y="4160848"/>
                    <a:pt x="4852344" y="4078640"/>
                  </a:cubicBezTo>
                  <a:lnTo>
                    <a:pt x="4863972" y="4047790"/>
                  </a:lnTo>
                  <a:lnTo>
                    <a:pt x="4874144" y="4016320"/>
                  </a:lnTo>
                  <a:lnTo>
                    <a:pt x="4884127" y="3984682"/>
                  </a:lnTo>
                  <a:cubicBezTo>
                    <a:pt x="4887242" y="3973925"/>
                    <a:pt x="4889981" y="3962835"/>
                    <a:pt x="4892800" y="3951883"/>
                  </a:cubicBezTo>
                  <a:lnTo>
                    <a:pt x="4909526" y="3886001"/>
                  </a:lnTo>
                  <a:lnTo>
                    <a:pt x="4917687" y="3852948"/>
                  </a:lnTo>
                  <a:lnTo>
                    <a:pt x="4921768" y="3836422"/>
                  </a:lnTo>
                  <a:lnTo>
                    <a:pt x="4924845" y="3819742"/>
                  </a:lnTo>
                  <a:cubicBezTo>
                    <a:pt x="4933092" y="3775120"/>
                    <a:pt x="4941231" y="3730469"/>
                    <a:pt x="4948230" y="3685744"/>
                  </a:cubicBezTo>
                  <a:cubicBezTo>
                    <a:pt x="4953579" y="3640694"/>
                    <a:pt x="4958249" y="3595577"/>
                    <a:pt x="4962782" y="3550540"/>
                  </a:cubicBezTo>
                  <a:cubicBezTo>
                    <a:pt x="4976580" y="3369692"/>
                    <a:pt x="4965812" y="3187942"/>
                    <a:pt x="4939468" y="3010249"/>
                  </a:cubicBezTo>
                  <a:cubicBezTo>
                    <a:pt x="4912965" y="2832281"/>
                    <a:pt x="4870237" y="2658196"/>
                    <a:pt x="4816901" y="2488224"/>
                  </a:cubicBezTo>
                  <a:cubicBezTo>
                    <a:pt x="4810197" y="2466954"/>
                    <a:pt x="4803984" y="2445582"/>
                    <a:pt x="4797005" y="2424470"/>
                  </a:cubicBezTo>
                  <a:cubicBezTo>
                    <a:pt x="4789399" y="2403537"/>
                    <a:pt x="4781686" y="2382574"/>
                    <a:pt x="4774433" y="2361620"/>
                  </a:cubicBezTo>
                  <a:lnTo>
                    <a:pt x="4752459" y="2298700"/>
                  </a:lnTo>
                  <a:lnTo>
                    <a:pt x="4728083" y="2236526"/>
                  </a:lnTo>
                  <a:cubicBezTo>
                    <a:pt x="4719957" y="2215802"/>
                    <a:pt x="4712352" y="2194869"/>
                    <a:pt x="4704471" y="2174095"/>
                  </a:cubicBezTo>
                  <a:lnTo>
                    <a:pt x="4678399" y="2112626"/>
                  </a:lnTo>
                  <a:lnTo>
                    <a:pt x="4652601" y="2050999"/>
                  </a:lnTo>
                  <a:cubicBezTo>
                    <a:pt x="4643711" y="2030533"/>
                    <a:pt x="4633616" y="2010672"/>
                    <a:pt x="4624205" y="1990415"/>
                  </a:cubicBezTo>
                  <a:lnTo>
                    <a:pt x="4595398" y="1930069"/>
                  </a:lnTo>
                  <a:cubicBezTo>
                    <a:pt x="4585714" y="1909969"/>
                    <a:pt x="4574413" y="1890713"/>
                    <a:pt x="4563827" y="1870952"/>
                  </a:cubicBezTo>
                  <a:lnTo>
                    <a:pt x="4531433" y="1812311"/>
                  </a:lnTo>
                  <a:lnTo>
                    <a:pt x="4523315" y="1797616"/>
                  </a:lnTo>
                  <a:lnTo>
                    <a:pt x="4514482" y="1783425"/>
                  </a:lnTo>
                  <a:lnTo>
                    <a:pt x="4496845" y="1754936"/>
                  </a:lnTo>
                  <a:lnTo>
                    <a:pt x="4461463" y="1697929"/>
                  </a:lnTo>
                  <a:lnTo>
                    <a:pt x="4452660" y="1683629"/>
                  </a:lnTo>
                  <a:lnTo>
                    <a:pt x="4443141" y="1669834"/>
                  </a:lnTo>
                  <a:lnTo>
                    <a:pt x="4424241" y="1642166"/>
                  </a:lnTo>
                  <a:cubicBezTo>
                    <a:pt x="4399005" y="1605265"/>
                    <a:pt x="4374512" y="1567751"/>
                    <a:pt x="4346886" y="1532412"/>
                  </a:cubicBezTo>
                  <a:cubicBezTo>
                    <a:pt x="4240477" y="1388328"/>
                    <a:pt x="4120362" y="1253437"/>
                    <a:pt x="3985497" y="1134649"/>
                  </a:cubicBezTo>
                  <a:cubicBezTo>
                    <a:pt x="3850799" y="1015675"/>
                    <a:pt x="3702920" y="911715"/>
                    <a:pt x="3545665" y="825877"/>
                  </a:cubicBezTo>
                  <a:lnTo>
                    <a:pt x="3486190" y="794756"/>
                  </a:lnTo>
                  <a:cubicBezTo>
                    <a:pt x="3466181" y="784640"/>
                    <a:pt x="3446893" y="773560"/>
                    <a:pt x="3426182" y="764765"/>
                  </a:cubicBezTo>
                  <a:lnTo>
                    <a:pt x="3365044" y="737255"/>
                  </a:lnTo>
                  <a:lnTo>
                    <a:pt x="3334529" y="723514"/>
                  </a:lnTo>
                  <a:cubicBezTo>
                    <a:pt x="3324394" y="718943"/>
                    <a:pt x="3314287" y="714265"/>
                    <a:pt x="3303733" y="710395"/>
                  </a:cubicBezTo>
                  <a:cubicBezTo>
                    <a:pt x="3262013" y="694346"/>
                    <a:pt x="3220711" y="677599"/>
                    <a:pt x="3179033" y="662259"/>
                  </a:cubicBezTo>
                  <a:lnTo>
                    <a:pt x="3052408" y="620447"/>
                  </a:lnTo>
                  <a:lnTo>
                    <a:pt x="2924325" y="584505"/>
                  </a:lnTo>
                  <a:cubicBezTo>
                    <a:pt x="2903106" y="578471"/>
                    <a:pt x="2881119" y="574434"/>
                    <a:pt x="2859667" y="569266"/>
                  </a:cubicBezTo>
                  <a:lnTo>
                    <a:pt x="2795226" y="554085"/>
                  </a:lnTo>
                  <a:cubicBezTo>
                    <a:pt x="2774078" y="548652"/>
                    <a:pt x="2751709" y="544744"/>
                    <a:pt x="2729702" y="540354"/>
                  </a:cubicBezTo>
                  <a:lnTo>
                    <a:pt x="2663758" y="527322"/>
                  </a:lnTo>
                  <a:lnTo>
                    <a:pt x="2630927" y="520495"/>
                  </a:lnTo>
                  <a:lnTo>
                    <a:pt x="2597965" y="515024"/>
                  </a:lnTo>
                  <a:cubicBezTo>
                    <a:pt x="2575970" y="511449"/>
                    <a:pt x="2554112" y="507795"/>
                    <a:pt x="2532205" y="503895"/>
                  </a:cubicBezTo>
                  <a:cubicBezTo>
                    <a:pt x="2357016" y="475037"/>
                    <a:pt x="2182954" y="456682"/>
                    <a:pt x="2010064" y="452552"/>
                  </a:cubicBezTo>
                  <a:cubicBezTo>
                    <a:pt x="1837255" y="448558"/>
                    <a:pt x="1665388" y="457916"/>
                    <a:pt x="1494552" y="485055"/>
                  </a:cubicBezTo>
                  <a:cubicBezTo>
                    <a:pt x="1452133" y="492816"/>
                    <a:pt x="1409569" y="501117"/>
                    <a:pt x="1366896" y="509389"/>
                  </a:cubicBezTo>
                  <a:cubicBezTo>
                    <a:pt x="1324862" y="520035"/>
                    <a:pt x="1282333" y="529505"/>
                    <a:pt x="1240175" y="541045"/>
                  </a:cubicBezTo>
                  <a:lnTo>
                    <a:pt x="1177438" y="560170"/>
                  </a:lnTo>
                  <a:lnTo>
                    <a:pt x="1145987" y="569826"/>
                  </a:lnTo>
                  <a:lnTo>
                    <a:pt x="1130315" y="574669"/>
                  </a:lnTo>
                  <a:lnTo>
                    <a:pt x="1114873" y="580384"/>
                  </a:lnTo>
                  <a:lnTo>
                    <a:pt x="1052839" y="602943"/>
                  </a:lnTo>
                  <a:cubicBezTo>
                    <a:pt x="1032151" y="610499"/>
                    <a:pt x="1011255" y="617535"/>
                    <a:pt x="991135" y="626866"/>
                  </a:cubicBezTo>
                  <a:lnTo>
                    <a:pt x="930179" y="653191"/>
                  </a:lnTo>
                  <a:cubicBezTo>
                    <a:pt x="909850" y="662002"/>
                    <a:pt x="889443" y="670676"/>
                    <a:pt x="869768" y="680937"/>
                  </a:cubicBezTo>
                  <a:lnTo>
                    <a:pt x="810085" y="710734"/>
                  </a:lnTo>
                  <a:cubicBezTo>
                    <a:pt x="790331" y="720859"/>
                    <a:pt x="770124" y="730514"/>
                    <a:pt x="751220" y="741794"/>
                  </a:cubicBezTo>
                  <a:cubicBezTo>
                    <a:pt x="673929" y="784955"/>
                    <a:pt x="598827" y="830326"/>
                    <a:pt x="532669" y="881688"/>
                  </a:cubicBezTo>
                  <a:cubicBezTo>
                    <a:pt x="464226" y="931625"/>
                    <a:pt x="406969" y="988270"/>
                    <a:pt x="354185" y="1050286"/>
                  </a:cubicBezTo>
                  <a:lnTo>
                    <a:pt x="315980" y="1098125"/>
                  </a:lnTo>
                  <a:lnTo>
                    <a:pt x="280345" y="1149782"/>
                  </a:lnTo>
                  <a:cubicBezTo>
                    <a:pt x="268144" y="1166335"/>
                    <a:pt x="257438" y="1185955"/>
                    <a:pt x="245890" y="1203959"/>
                  </a:cubicBezTo>
                  <a:cubicBezTo>
                    <a:pt x="234552" y="1222481"/>
                    <a:pt x="223171" y="1240298"/>
                    <a:pt x="212162" y="1260184"/>
                  </a:cubicBezTo>
                  <a:cubicBezTo>
                    <a:pt x="168299" y="1337574"/>
                    <a:pt x="125055" y="1419360"/>
                    <a:pt x="80716" y="1502476"/>
                  </a:cubicBezTo>
                  <a:lnTo>
                    <a:pt x="0" y="1648841"/>
                  </a:lnTo>
                  <a:lnTo>
                    <a:pt x="0" y="954863"/>
                  </a:lnTo>
                  <a:lnTo>
                    <a:pt x="43491" y="895513"/>
                  </a:lnTo>
                  <a:cubicBezTo>
                    <a:pt x="59888" y="874984"/>
                    <a:pt x="77014" y="854766"/>
                    <a:pt x="93923" y="834489"/>
                  </a:cubicBezTo>
                  <a:cubicBezTo>
                    <a:pt x="163245" y="754880"/>
                    <a:pt x="240806" y="679565"/>
                    <a:pt x="323465" y="617671"/>
                  </a:cubicBezTo>
                  <a:cubicBezTo>
                    <a:pt x="405002" y="553042"/>
                    <a:pt x="490132" y="499230"/>
                    <a:pt x="574777" y="446794"/>
                  </a:cubicBezTo>
                  <a:cubicBezTo>
                    <a:pt x="595733" y="433050"/>
                    <a:pt x="617442" y="421248"/>
                    <a:pt x="638943" y="408925"/>
                  </a:cubicBezTo>
                  <a:lnTo>
                    <a:pt x="703505" y="371742"/>
                  </a:lnTo>
                  <a:cubicBezTo>
                    <a:pt x="724798" y="358900"/>
                    <a:pt x="747120" y="347842"/>
                    <a:pt x="769262" y="336154"/>
                  </a:cubicBezTo>
                  <a:lnTo>
                    <a:pt x="835552" y="301173"/>
                  </a:lnTo>
                  <a:cubicBezTo>
                    <a:pt x="857427" y="289183"/>
                    <a:pt x="880470" y="278896"/>
                    <a:pt x="902979" y="268004"/>
                  </a:cubicBezTo>
                  <a:lnTo>
                    <a:pt x="971127" y="235607"/>
                  </a:lnTo>
                  <a:lnTo>
                    <a:pt x="988238" y="227556"/>
                  </a:lnTo>
                  <a:lnTo>
                    <a:pt x="1005744" y="220191"/>
                  </a:lnTo>
                  <a:lnTo>
                    <a:pt x="1040729" y="205569"/>
                  </a:lnTo>
                  <a:lnTo>
                    <a:pt x="1110835" y="176248"/>
                  </a:lnTo>
                  <a:cubicBezTo>
                    <a:pt x="1157999" y="157703"/>
                    <a:pt x="1206322" y="141323"/>
                    <a:pt x="1254256" y="123796"/>
                  </a:cubicBezTo>
                  <a:cubicBezTo>
                    <a:pt x="1302938" y="108671"/>
                    <a:pt x="1352074" y="94017"/>
                    <a:pt x="1401310" y="79852"/>
                  </a:cubicBezTo>
                  <a:cubicBezTo>
                    <a:pt x="1599497" y="26774"/>
                    <a:pt x="1806373" y="-329"/>
                    <a:pt x="2011811" y="4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9803"/>
                  </a:srgbClr>
                </a:gs>
                <a:gs pos="2000">
                  <a:srgbClr val="FFFFFF">
                    <a:alpha val="9803"/>
                  </a:srgbClr>
                </a:gs>
                <a:gs pos="16000">
                  <a:srgbClr val="F79646">
                    <a:alpha val="9803"/>
                  </a:srgbClr>
                </a:gs>
                <a:gs pos="85000">
                  <a:srgbClr val="4F81BD">
                    <a:alpha val="9803"/>
                  </a:srgbClr>
                </a:gs>
                <a:gs pos="100000">
                  <a:srgbClr val="FFFFFF">
                    <a:alpha val="9803"/>
                  </a:srgbClr>
                </a:gs>
              </a:gsLst>
              <a:lin ang="12000143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3" name="Google Shape;563;g3ad35f1ad4f_1_0"/>
            <p:cNvSpPr/>
            <p:nvPr/>
          </p:nvSpPr>
          <p:spPr>
            <a:xfrm>
              <a:off x="-19220" y="297400"/>
              <a:ext cx="5215811" cy="6107388"/>
            </a:xfrm>
            <a:custGeom>
              <a:avLst/>
              <a:gdLst/>
              <a:ahLst/>
              <a:cxnLst/>
              <a:rect l="l" t="t" r="r" b="b"/>
              <a:pathLst>
                <a:path w="5215811" h="6107388" extrusionOk="0">
                  <a:moveTo>
                    <a:pt x="1869139" y="9"/>
                  </a:moveTo>
                  <a:cubicBezTo>
                    <a:pt x="2160924" y="-706"/>
                    <a:pt x="2465752" y="43039"/>
                    <a:pt x="2791149" y="130229"/>
                  </a:cubicBezTo>
                  <a:cubicBezTo>
                    <a:pt x="3651198" y="360678"/>
                    <a:pt x="4339884" y="907924"/>
                    <a:pt x="4760307" y="1608408"/>
                  </a:cubicBezTo>
                  <a:cubicBezTo>
                    <a:pt x="5188180" y="2321320"/>
                    <a:pt x="5338357" y="3192822"/>
                    <a:pt x="5108574" y="4050383"/>
                  </a:cubicBezTo>
                  <a:cubicBezTo>
                    <a:pt x="4880820" y="4900373"/>
                    <a:pt x="4152841" y="5098512"/>
                    <a:pt x="3434916" y="5503134"/>
                  </a:cubicBezTo>
                  <a:cubicBezTo>
                    <a:pt x="2717099" y="5907783"/>
                    <a:pt x="2005568" y="6266474"/>
                    <a:pt x="1137841" y="6033968"/>
                  </a:cubicBezTo>
                  <a:cubicBezTo>
                    <a:pt x="783079" y="5938910"/>
                    <a:pt x="479573" y="5790114"/>
                    <a:pt x="217555" y="5598945"/>
                  </a:cubicBezTo>
                  <a:lnTo>
                    <a:pt x="0" y="5419622"/>
                  </a:lnTo>
                  <a:lnTo>
                    <a:pt x="0" y="4571683"/>
                  </a:lnTo>
                  <a:lnTo>
                    <a:pt x="18056" y="4599282"/>
                  </a:lnTo>
                  <a:cubicBezTo>
                    <a:pt x="124071" y="4746782"/>
                    <a:pt x="237002" y="4875718"/>
                    <a:pt x="358324" y="4988154"/>
                  </a:cubicBezTo>
                  <a:cubicBezTo>
                    <a:pt x="621323" y="5231809"/>
                    <a:pt x="923667" y="5396979"/>
                    <a:pt x="1282741" y="5493193"/>
                  </a:cubicBezTo>
                  <a:cubicBezTo>
                    <a:pt x="1573894" y="5571207"/>
                    <a:pt x="1856732" y="5563878"/>
                    <a:pt x="2172794" y="5470630"/>
                  </a:cubicBezTo>
                  <a:cubicBezTo>
                    <a:pt x="2498985" y="5374183"/>
                    <a:pt x="2832844" y="5193315"/>
                    <a:pt x="3146893" y="5016296"/>
                  </a:cubicBezTo>
                  <a:cubicBezTo>
                    <a:pt x="3293538" y="4933641"/>
                    <a:pt x="3436182" y="4861160"/>
                    <a:pt x="3574114" y="4791124"/>
                  </a:cubicBezTo>
                  <a:cubicBezTo>
                    <a:pt x="3841238" y="4655550"/>
                    <a:pt x="4071901" y="4538375"/>
                    <a:pt x="4244948" y="4392664"/>
                  </a:cubicBezTo>
                  <a:cubicBezTo>
                    <a:pt x="4405844" y="4257259"/>
                    <a:pt x="4501845" y="4106204"/>
                    <a:pt x="4556385" y="3902656"/>
                  </a:cubicBezTo>
                  <a:cubicBezTo>
                    <a:pt x="4649063" y="3556776"/>
                    <a:pt x="4669271" y="3203187"/>
                    <a:pt x="4616354" y="2851680"/>
                  </a:cubicBezTo>
                  <a:cubicBezTo>
                    <a:pt x="4565198" y="2511774"/>
                    <a:pt x="4448474" y="2188147"/>
                    <a:pt x="4269266" y="1889625"/>
                  </a:cubicBezTo>
                  <a:cubicBezTo>
                    <a:pt x="3907781" y="1287586"/>
                    <a:pt x="3331245" y="854780"/>
                    <a:pt x="2645976" y="671162"/>
                  </a:cubicBezTo>
                  <a:cubicBezTo>
                    <a:pt x="2278249" y="572630"/>
                    <a:pt x="1952074" y="540526"/>
                    <a:pt x="1648930" y="573017"/>
                  </a:cubicBezTo>
                  <a:cubicBezTo>
                    <a:pt x="1351746" y="604901"/>
                    <a:pt x="1064785" y="700731"/>
                    <a:pt x="771768" y="865882"/>
                  </a:cubicBezTo>
                  <a:cubicBezTo>
                    <a:pt x="568061" y="980657"/>
                    <a:pt x="486465" y="1058486"/>
                    <a:pt x="433617" y="1119441"/>
                  </a:cubicBezTo>
                  <a:cubicBezTo>
                    <a:pt x="358307" y="1206256"/>
                    <a:pt x="292149" y="1323808"/>
                    <a:pt x="200571" y="1486480"/>
                  </a:cubicBezTo>
                  <a:cubicBezTo>
                    <a:pt x="156644" y="1564432"/>
                    <a:pt x="106654" y="1653214"/>
                    <a:pt x="47077" y="1753604"/>
                  </a:cubicBezTo>
                  <a:lnTo>
                    <a:pt x="0" y="1831655"/>
                  </a:lnTo>
                  <a:lnTo>
                    <a:pt x="0" y="751112"/>
                  </a:lnTo>
                  <a:lnTo>
                    <a:pt x="6994" y="742614"/>
                  </a:lnTo>
                  <a:cubicBezTo>
                    <a:pt x="117721" y="617683"/>
                    <a:pt x="259696" y="505222"/>
                    <a:pt x="484047" y="378777"/>
                  </a:cubicBezTo>
                  <a:cubicBezTo>
                    <a:pt x="932751" y="125890"/>
                    <a:pt x="1382831" y="1200"/>
                    <a:pt x="1869139" y="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9803"/>
                  </a:srgbClr>
                </a:gs>
                <a:gs pos="2000">
                  <a:srgbClr val="FFFFFF">
                    <a:alpha val="9803"/>
                  </a:srgbClr>
                </a:gs>
                <a:gs pos="16000">
                  <a:srgbClr val="F79646">
                    <a:alpha val="9803"/>
                  </a:srgbClr>
                </a:gs>
                <a:gs pos="85000">
                  <a:srgbClr val="4F81BD">
                    <a:alpha val="9803"/>
                  </a:srgbClr>
                </a:gs>
                <a:gs pos="100000">
                  <a:srgbClr val="FFFFFF">
                    <a:alpha val="9803"/>
                  </a:srgbClr>
                </a:gs>
              </a:gsLst>
              <a:lin ang="12000143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4" name="Google Shape;564;g3ad35f1ad4f_1_0"/>
            <p:cNvSpPr/>
            <p:nvPr/>
          </p:nvSpPr>
          <p:spPr>
            <a:xfrm>
              <a:off x="-19221" y="319367"/>
              <a:ext cx="5217956" cy="6100079"/>
            </a:xfrm>
            <a:custGeom>
              <a:avLst/>
              <a:gdLst/>
              <a:ahLst/>
              <a:cxnLst/>
              <a:rect l="l" t="t" r="r" b="b"/>
              <a:pathLst>
                <a:path w="5217956" h="6100079" extrusionOk="0">
                  <a:moveTo>
                    <a:pt x="1951393" y="82"/>
                  </a:moveTo>
                  <a:cubicBezTo>
                    <a:pt x="2237631" y="-2119"/>
                    <a:pt x="2536431" y="40011"/>
                    <a:pt x="2855177" y="125419"/>
                  </a:cubicBezTo>
                  <a:cubicBezTo>
                    <a:pt x="3697704" y="351173"/>
                    <a:pt x="4370490" y="894159"/>
                    <a:pt x="4779341" y="1591542"/>
                  </a:cubicBezTo>
                  <a:cubicBezTo>
                    <a:pt x="5195534" y="2301324"/>
                    <a:pt x="5338356" y="3170855"/>
                    <a:pt x="5108573" y="4028416"/>
                  </a:cubicBezTo>
                  <a:cubicBezTo>
                    <a:pt x="4880819" y="4878406"/>
                    <a:pt x="4165603" y="5079965"/>
                    <a:pt x="3459358" y="5487716"/>
                  </a:cubicBezTo>
                  <a:cubicBezTo>
                    <a:pt x="2753114" y="5895466"/>
                    <a:pt x="2053264" y="6257288"/>
                    <a:pt x="1203274" y="6029534"/>
                  </a:cubicBezTo>
                  <a:cubicBezTo>
                    <a:pt x="739884" y="5905369"/>
                    <a:pt x="366399" y="5685345"/>
                    <a:pt x="59920" y="5396467"/>
                  </a:cubicBezTo>
                  <a:lnTo>
                    <a:pt x="0" y="5333382"/>
                  </a:lnTo>
                  <a:lnTo>
                    <a:pt x="0" y="4205833"/>
                  </a:lnTo>
                  <a:lnTo>
                    <a:pt x="58036" y="4310048"/>
                  </a:lnTo>
                  <a:cubicBezTo>
                    <a:pt x="197935" y="4550245"/>
                    <a:pt x="350594" y="4747142"/>
                    <a:pt x="520779" y="4907591"/>
                  </a:cubicBezTo>
                  <a:cubicBezTo>
                    <a:pt x="763600" y="5136565"/>
                    <a:pt x="1043821" y="5291288"/>
                    <a:pt x="1377154" y="5380604"/>
                  </a:cubicBezTo>
                  <a:cubicBezTo>
                    <a:pt x="1963029" y="5537589"/>
                    <a:pt x="2470519" y="5282804"/>
                    <a:pt x="3123340" y="4905715"/>
                  </a:cubicBezTo>
                  <a:cubicBezTo>
                    <a:pt x="3269800" y="4821157"/>
                    <a:pt x="3411134" y="4747512"/>
                    <a:pt x="3547863" y="4676342"/>
                  </a:cubicBezTo>
                  <a:cubicBezTo>
                    <a:pt x="3804497" y="4542710"/>
                    <a:pt x="4026085" y="4427393"/>
                    <a:pt x="4186753" y="4289376"/>
                  </a:cubicBezTo>
                  <a:cubicBezTo>
                    <a:pt x="4329009" y="4167293"/>
                    <a:pt x="4410589" y="4037181"/>
                    <a:pt x="4459565" y="3854399"/>
                  </a:cubicBezTo>
                  <a:cubicBezTo>
                    <a:pt x="4548302" y="3523229"/>
                    <a:pt x="4568981" y="3185183"/>
                    <a:pt x="4521015" y="2849377"/>
                  </a:cubicBezTo>
                  <a:cubicBezTo>
                    <a:pt x="4474709" y="2524680"/>
                    <a:pt x="4366564" y="2215756"/>
                    <a:pt x="4199723" y="1931213"/>
                  </a:cubicBezTo>
                  <a:cubicBezTo>
                    <a:pt x="3863270" y="1357325"/>
                    <a:pt x="3323982" y="946439"/>
                    <a:pt x="2681217" y="774211"/>
                  </a:cubicBezTo>
                  <a:cubicBezTo>
                    <a:pt x="2001139" y="591984"/>
                    <a:pt x="1476322" y="649699"/>
                    <a:pt x="926547" y="967112"/>
                  </a:cubicBezTo>
                  <a:cubicBezTo>
                    <a:pt x="740730" y="1074393"/>
                    <a:pt x="668642" y="1143989"/>
                    <a:pt x="622677" y="1197863"/>
                  </a:cubicBezTo>
                  <a:cubicBezTo>
                    <a:pt x="555599" y="1276450"/>
                    <a:pt x="492360" y="1390031"/>
                    <a:pt x="404892" y="1547314"/>
                  </a:cubicBezTo>
                  <a:cubicBezTo>
                    <a:pt x="317047" y="1705133"/>
                    <a:pt x="204816" y="1906756"/>
                    <a:pt x="40135" y="2159090"/>
                  </a:cubicBezTo>
                  <a:lnTo>
                    <a:pt x="0" y="2219367"/>
                  </a:lnTo>
                  <a:lnTo>
                    <a:pt x="0" y="915659"/>
                  </a:lnTo>
                  <a:lnTo>
                    <a:pt x="58609" y="828051"/>
                  </a:lnTo>
                  <a:cubicBezTo>
                    <a:pt x="177453" y="670481"/>
                    <a:pt x="325846" y="538291"/>
                    <a:pt x="590688" y="385385"/>
                  </a:cubicBezTo>
                  <a:cubicBezTo>
                    <a:pt x="1032158" y="130559"/>
                    <a:pt x="1474329" y="3750"/>
                    <a:pt x="1951393" y="82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9803"/>
                  </a:srgbClr>
                </a:gs>
                <a:gs pos="2000">
                  <a:srgbClr val="FFFFFF">
                    <a:alpha val="9803"/>
                  </a:srgbClr>
                </a:gs>
                <a:gs pos="16000">
                  <a:srgbClr val="F79646">
                    <a:alpha val="9803"/>
                  </a:srgbClr>
                </a:gs>
                <a:gs pos="85000">
                  <a:srgbClr val="4F81BD">
                    <a:alpha val="9803"/>
                  </a:srgbClr>
                </a:gs>
                <a:gs pos="100000">
                  <a:srgbClr val="FFFFFF">
                    <a:alpha val="9803"/>
                  </a:srgbClr>
                </a:gs>
              </a:gsLst>
              <a:lin ang="12000143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5" name="Google Shape;565;g3ad35f1ad4f_1_0"/>
            <p:cNvSpPr/>
            <p:nvPr/>
          </p:nvSpPr>
          <p:spPr>
            <a:xfrm>
              <a:off x="-19220" y="319367"/>
              <a:ext cx="5217957" cy="6100079"/>
            </a:xfrm>
            <a:custGeom>
              <a:avLst/>
              <a:gdLst/>
              <a:ahLst/>
              <a:cxnLst/>
              <a:rect l="l" t="t" r="r" b="b"/>
              <a:pathLst>
                <a:path w="5217957" h="6100079" extrusionOk="0">
                  <a:moveTo>
                    <a:pt x="1951394" y="82"/>
                  </a:moveTo>
                  <a:cubicBezTo>
                    <a:pt x="2237632" y="-2119"/>
                    <a:pt x="2536431" y="40011"/>
                    <a:pt x="2855178" y="125419"/>
                  </a:cubicBezTo>
                  <a:cubicBezTo>
                    <a:pt x="3697704" y="351173"/>
                    <a:pt x="4370491" y="894159"/>
                    <a:pt x="4779341" y="1591542"/>
                  </a:cubicBezTo>
                  <a:cubicBezTo>
                    <a:pt x="5195535" y="2301324"/>
                    <a:pt x="5338357" y="3170855"/>
                    <a:pt x="5108574" y="4028416"/>
                  </a:cubicBezTo>
                  <a:cubicBezTo>
                    <a:pt x="4880820" y="4878406"/>
                    <a:pt x="4165604" y="5079965"/>
                    <a:pt x="3459359" y="5487716"/>
                  </a:cubicBezTo>
                  <a:cubicBezTo>
                    <a:pt x="2753115" y="5895466"/>
                    <a:pt x="2053265" y="6257288"/>
                    <a:pt x="1203275" y="6029534"/>
                  </a:cubicBezTo>
                  <a:cubicBezTo>
                    <a:pt x="739885" y="5905369"/>
                    <a:pt x="366400" y="5685345"/>
                    <a:pt x="59921" y="5396467"/>
                  </a:cubicBezTo>
                  <a:lnTo>
                    <a:pt x="0" y="5333381"/>
                  </a:lnTo>
                  <a:lnTo>
                    <a:pt x="0" y="4427327"/>
                  </a:lnTo>
                  <a:lnTo>
                    <a:pt x="112056" y="4602502"/>
                  </a:lnTo>
                  <a:cubicBezTo>
                    <a:pt x="215300" y="4749260"/>
                    <a:pt x="325419" y="4877443"/>
                    <a:pt x="443875" y="4989110"/>
                  </a:cubicBezTo>
                  <a:cubicBezTo>
                    <a:pt x="700709" y="5231113"/>
                    <a:pt x="996455" y="5394516"/>
                    <a:pt x="1348175" y="5488759"/>
                  </a:cubicBezTo>
                  <a:cubicBezTo>
                    <a:pt x="1633379" y="5565179"/>
                    <a:pt x="1910917" y="5556430"/>
                    <a:pt x="2221463" y="5461704"/>
                  </a:cubicBezTo>
                  <a:cubicBezTo>
                    <a:pt x="2541923" y="5363721"/>
                    <a:pt x="2870374" y="5181404"/>
                    <a:pt x="3179339" y="5003023"/>
                  </a:cubicBezTo>
                  <a:cubicBezTo>
                    <a:pt x="3323713" y="4919760"/>
                    <a:pt x="3463978" y="4846641"/>
                    <a:pt x="3599638" y="4775996"/>
                  </a:cubicBezTo>
                  <a:cubicBezTo>
                    <a:pt x="3862436" y="4639263"/>
                    <a:pt x="4089314" y="4521074"/>
                    <a:pt x="4259765" y="4374667"/>
                  </a:cubicBezTo>
                  <a:cubicBezTo>
                    <a:pt x="4418282" y="4238625"/>
                    <a:pt x="4513201" y="4087280"/>
                    <a:pt x="4567742" y="3883732"/>
                  </a:cubicBezTo>
                  <a:cubicBezTo>
                    <a:pt x="4660420" y="3537853"/>
                    <a:pt x="4682033" y="3184640"/>
                    <a:pt x="4631929" y="2833886"/>
                  </a:cubicBezTo>
                  <a:cubicBezTo>
                    <a:pt x="4583584" y="2494734"/>
                    <a:pt x="4470646" y="2172121"/>
                    <a:pt x="4296412" y="1874932"/>
                  </a:cubicBezTo>
                  <a:cubicBezTo>
                    <a:pt x="3944879" y="1275559"/>
                    <a:pt x="3381537" y="846289"/>
                    <a:pt x="2710219" y="666410"/>
                  </a:cubicBezTo>
                  <a:cubicBezTo>
                    <a:pt x="2349955" y="569877"/>
                    <a:pt x="2030161" y="539483"/>
                    <a:pt x="1732642" y="573480"/>
                  </a:cubicBezTo>
                  <a:cubicBezTo>
                    <a:pt x="1440866" y="606814"/>
                    <a:pt x="1158880" y="703976"/>
                    <a:pt x="870621" y="870402"/>
                  </a:cubicBezTo>
                  <a:cubicBezTo>
                    <a:pt x="670160" y="986048"/>
                    <a:pt x="589753" y="1064195"/>
                    <a:pt x="537555" y="1125324"/>
                  </a:cubicBezTo>
                  <a:cubicBezTo>
                    <a:pt x="463218" y="1212400"/>
                    <a:pt x="397708" y="1330125"/>
                    <a:pt x="306995" y="1493030"/>
                  </a:cubicBezTo>
                  <a:cubicBezTo>
                    <a:pt x="234596" y="1623167"/>
                    <a:pt x="145436" y="1783409"/>
                    <a:pt x="23579" y="1977465"/>
                  </a:cubicBezTo>
                  <a:lnTo>
                    <a:pt x="0" y="2014291"/>
                  </a:lnTo>
                  <a:lnTo>
                    <a:pt x="0" y="915660"/>
                  </a:lnTo>
                  <a:lnTo>
                    <a:pt x="58609" y="828051"/>
                  </a:lnTo>
                  <a:cubicBezTo>
                    <a:pt x="177453" y="670481"/>
                    <a:pt x="325847" y="538291"/>
                    <a:pt x="590689" y="385385"/>
                  </a:cubicBezTo>
                  <a:cubicBezTo>
                    <a:pt x="1032159" y="130559"/>
                    <a:pt x="1474330" y="3750"/>
                    <a:pt x="1951394" y="82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9803"/>
                  </a:srgbClr>
                </a:gs>
                <a:gs pos="2000">
                  <a:srgbClr val="FFFFFF">
                    <a:alpha val="9803"/>
                  </a:srgbClr>
                </a:gs>
                <a:gs pos="16000">
                  <a:srgbClr val="F79646">
                    <a:alpha val="9803"/>
                  </a:srgbClr>
                </a:gs>
                <a:gs pos="85000">
                  <a:srgbClr val="4F81BD">
                    <a:alpha val="9803"/>
                  </a:srgbClr>
                </a:gs>
                <a:gs pos="100000">
                  <a:srgbClr val="FFFFFF">
                    <a:alpha val="9803"/>
                  </a:srgbClr>
                </a:gs>
              </a:gsLst>
              <a:lin ang="12000143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566" name="Google Shape;566;g3ad35f1ad4f_1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7250" y="0"/>
            <a:ext cx="1160476" cy="1160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67" name="Google Shape;567;g3ad35f1ad4f_1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83399" y="6301525"/>
            <a:ext cx="2660600" cy="556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8" name="Google Shape;568;g3ad35f1ad4f_1_0" title="video_demostracion_capsone.mp4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" y="12157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18"/>
          <p:cNvSpPr/>
          <p:nvPr/>
        </p:nvSpPr>
        <p:spPr>
          <a:xfrm>
            <a:off x="0" y="1"/>
            <a:ext cx="9143771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4" name="Google Shape;574;p18"/>
          <p:cNvSpPr/>
          <p:nvPr/>
        </p:nvSpPr>
        <p:spPr>
          <a:xfrm>
            <a:off x="228" y="0"/>
            <a:ext cx="914377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5" name="Google Shape;575;p18"/>
          <p:cNvSpPr txBox="1">
            <a:spLocks noGrp="1"/>
          </p:cNvSpPr>
          <p:nvPr>
            <p:ph type="title"/>
          </p:nvPr>
        </p:nvSpPr>
        <p:spPr>
          <a:xfrm>
            <a:off x="603504" y="1243013"/>
            <a:ext cx="2891790" cy="43719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100"/>
              <a:buFont typeface="Calibri"/>
              <a:buNone/>
            </a:pPr>
            <a:r>
              <a:rPr lang="en-US" sz="3100">
                <a:solidFill>
                  <a:schemeClr val="dk2"/>
                </a:solidFill>
              </a:rPr>
              <a:t>Reflexión Final y Lecciones Aprendidas</a:t>
            </a:r>
            <a:endParaRPr/>
          </a:p>
        </p:txBody>
      </p:sp>
      <p:grpSp>
        <p:nvGrpSpPr>
          <p:cNvPr id="576" name="Google Shape;576;p18"/>
          <p:cNvGrpSpPr/>
          <p:nvPr/>
        </p:nvGrpSpPr>
        <p:grpSpPr>
          <a:xfrm>
            <a:off x="3673011" y="5285"/>
            <a:ext cx="5470989" cy="6858000"/>
            <a:chOff x="4897348" y="-5799"/>
            <a:chExt cx="7294653" cy="6858000"/>
          </a:xfrm>
        </p:grpSpPr>
        <p:sp>
          <p:nvSpPr>
            <p:cNvPr id="577" name="Google Shape;577;p18"/>
            <p:cNvSpPr/>
            <p:nvPr/>
          </p:nvSpPr>
          <p:spPr>
            <a:xfrm>
              <a:off x="4897348" y="-5798"/>
              <a:ext cx="7294652" cy="6857999"/>
            </a:xfrm>
            <a:custGeom>
              <a:avLst/>
              <a:gdLst/>
              <a:ahLst/>
              <a:cxnLst/>
              <a:rect l="l" t="t" r="r" b="b"/>
              <a:pathLst>
                <a:path w="7294652" h="6857999" extrusionOk="0">
                  <a:moveTo>
                    <a:pt x="7294652" y="6063030"/>
                  </a:moveTo>
                  <a:lnTo>
                    <a:pt x="7294652" y="6857999"/>
                  </a:lnTo>
                  <a:lnTo>
                    <a:pt x="6248575" y="6857999"/>
                  </a:lnTo>
                  <a:lnTo>
                    <a:pt x="6477898" y="6700973"/>
                  </a:lnTo>
                  <a:cubicBezTo>
                    <a:pt x="6534790" y="6659378"/>
                    <a:pt x="6591336" y="6616237"/>
                    <a:pt x="6647884" y="6572752"/>
                  </a:cubicBezTo>
                  <a:cubicBezTo>
                    <a:pt x="6704432" y="6529268"/>
                    <a:pt x="6761151" y="6485095"/>
                    <a:pt x="6817698" y="6440235"/>
                  </a:cubicBezTo>
                  <a:lnTo>
                    <a:pt x="7161451" y="6165232"/>
                  </a:lnTo>
                  <a:close/>
                  <a:moveTo>
                    <a:pt x="1673436" y="0"/>
                  </a:moveTo>
                  <a:lnTo>
                    <a:pt x="2394951" y="0"/>
                  </a:lnTo>
                  <a:lnTo>
                    <a:pt x="2244659" y="100763"/>
                  </a:lnTo>
                  <a:cubicBezTo>
                    <a:pt x="2071051" y="224086"/>
                    <a:pt x="1903860" y="356975"/>
                    <a:pt x="1743903" y="498975"/>
                  </a:cubicBezTo>
                  <a:cubicBezTo>
                    <a:pt x="1533218" y="689638"/>
                    <a:pt x="1339146" y="897902"/>
                    <a:pt x="1163821" y="1121514"/>
                  </a:cubicBezTo>
                  <a:cubicBezTo>
                    <a:pt x="988284" y="1344764"/>
                    <a:pt x="834608" y="1584376"/>
                    <a:pt x="704911" y="1837036"/>
                  </a:cubicBezTo>
                  <a:cubicBezTo>
                    <a:pt x="573950" y="2089059"/>
                    <a:pt x="469577" y="2354041"/>
                    <a:pt x="393472" y="2627669"/>
                  </a:cubicBezTo>
                  <a:cubicBezTo>
                    <a:pt x="318269" y="2902842"/>
                    <a:pt x="280119" y="3186833"/>
                    <a:pt x="280032" y="3472097"/>
                  </a:cubicBezTo>
                  <a:cubicBezTo>
                    <a:pt x="280349" y="3610956"/>
                    <a:pt x="296380" y="3749334"/>
                    <a:pt x="327813" y="3884602"/>
                  </a:cubicBezTo>
                  <a:cubicBezTo>
                    <a:pt x="360878" y="4018046"/>
                    <a:pt x="408244" y="4147540"/>
                    <a:pt x="469096" y="4270809"/>
                  </a:cubicBezTo>
                  <a:cubicBezTo>
                    <a:pt x="499175" y="4332511"/>
                    <a:pt x="532347" y="4393012"/>
                    <a:pt x="567581" y="4452482"/>
                  </a:cubicBezTo>
                  <a:cubicBezTo>
                    <a:pt x="602815" y="4511953"/>
                    <a:pt x="641144" y="4570562"/>
                    <a:pt x="680677" y="4628484"/>
                  </a:cubicBezTo>
                  <a:cubicBezTo>
                    <a:pt x="760771" y="4743985"/>
                    <a:pt x="849802" y="4856048"/>
                    <a:pt x="941928" y="4968628"/>
                  </a:cubicBezTo>
                  <a:cubicBezTo>
                    <a:pt x="1034055" y="5081206"/>
                    <a:pt x="1130994" y="5193958"/>
                    <a:pt x="1224665" y="5311349"/>
                  </a:cubicBezTo>
                  <a:cubicBezTo>
                    <a:pt x="1271987" y="5369787"/>
                    <a:pt x="1318853" y="5429429"/>
                    <a:pt x="1365259" y="5490273"/>
                  </a:cubicBezTo>
                  <a:lnTo>
                    <a:pt x="1432808" y="5577931"/>
                  </a:lnTo>
                  <a:cubicBezTo>
                    <a:pt x="1454979" y="5605947"/>
                    <a:pt x="1476121" y="5634821"/>
                    <a:pt x="1498980" y="5662148"/>
                  </a:cubicBezTo>
                  <a:cubicBezTo>
                    <a:pt x="1676323" y="5880038"/>
                    <a:pt x="1866158" y="6087441"/>
                    <a:pt x="2067548" y="6283312"/>
                  </a:cubicBezTo>
                  <a:cubicBezTo>
                    <a:pt x="2166203" y="6379907"/>
                    <a:pt x="2266974" y="6473064"/>
                    <a:pt x="2369879" y="6562782"/>
                  </a:cubicBezTo>
                  <a:cubicBezTo>
                    <a:pt x="2473005" y="6652331"/>
                    <a:pt x="2577677" y="6738957"/>
                    <a:pt x="2686645" y="6820598"/>
                  </a:cubicBezTo>
                  <a:lnTo>
                    <a:pt x="2738907" y="6857999"/>
                  </a:lnTo>
                  <a:lnTo>
                    <a:pt x="1731787" y="6857999"/>
                  </a:lnTo>
                  <a:lnTo>
                    <a:pt x="1607949" y="6732770"/>
                  </a:lnTo>
                  <a:cubicBezTo>
                    <a:pt x="1501232" y="6617903"/>
                    <a:pt x="1401421" y="6496799"/>
                    <a:pt x="1309057" y="6370109"/>
                  </a:cubicBezTo>
                  <a:cubicBezTo>
                    <a:pt x="1217103" y="6244469"/>
                    <a:pt x="1129618" y="6116590"/>
                    <a:pt x="1048147" y="5986138"/>
                  </a:cubicBezTo>
                  <a:cubicBezTo>
                    <a:pt x="1027179" y="5953825"/>
                    <a:pt x="1007414" y="5920996"/>
                    <a:pt x="987131" y="5888512"/>
                  </a:cubicBezTo>
                  <a:lnTo>
                    <a:pt x="928866" y="5793463"/>
                  </a:lnTo>
                  <a:cubicBezTo>
                    <a:pt x="891568" y="5732276"/>
                    <a:pt x="852725" y="5671260"/>
                    <a:pt x="813708" y="5609556"/>
                  </a:cubicBezTo>
                  <a:lnTo>
                    <a:pt x="574972" y="5231598"/>
                  </a:lnTo>
                  <a:cubicBezTo>
                    <a:pt x="495221" y="5103551"/>
                    <a:pt x="416158" y="4971549"/>
                    <a:pt x="342424" y="4834048"/>
                  </a:cubicBezTo>
                  <a:cubicBezTo>
                    <a:pt x="305641" y="4765298"/>
                    <a:pt x="270236" y="4695343"/>
                    <a:pt x="237579" y="4623500"/>
                  </a:cubicBezTo>
                  <a:cubicBezTo>
                    <a:pt x="204922" y="4551655"/>
                    <a:pt x="175187" y="4478607"/>
                    <a:pt x="148373" y="4404356"/>
                  </a:cubicBezTo>
                  <a:cubicBezTo>
                    <a:pt x="121561" y="4330107"/>
                    <a:pt x="99046" y="4252934"/>
                    <a:pt x="79623" y="4175762"/>
                  </a:cubicBezTo>
                  <a:cubicBezTo>
                    <a:pt x="70514" y="4136916"/>
                    <a:pt x="61577" y="4098245"/>
                    <a:pt x="54185" y="4059229"/>
                  </a:cubicBezTo>
                  <a:lnTo>
                    <a:pt x="43013" y="4000790"/>
                  </a:lnTo>
                  <a:lnTo>
                    <a:pt x="33734" y="3942180"/>
                  </a:lnTo>
                  <a:cubicBezTo>
                    <a:pt x="10461" y="3786581"/>
                    <a:pt x="-801" y="3629416"/>
                    <a:pt x="45" y="3472097"/>
                  </a:cubicBezTo>
                  <a:cubicBezTo>
                    <a:pt x="863" y="3164748"/>
                    <a:pt x="32824" y="2858275"/>
                    <a:pt x="95436" y="2557372"/>
                  </a:cubicBezTo>
                  <a:cubicBezTo>
                    <a:pt x="157549" y="2255281"/>
                    <a:pt x="253728" y="1961216"/>
                    <a:pt x="382126" y="1680799"/>
                  </a:cubicBezTo>
                  <a:cubicBezTo>
                    <a:pt x="639940" y="1120482"/>
                    <a:pt x="1015492" y="619117"/>
                    <a:pt x="1457043" y="192176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9803"/>
                  </a:srgbClr>
                </a:gs>
                <a:gs pos="2000">
                  <a:srgbClr val="FFFFFF">
                    <a:alpha val="9803"/>
                  </a:srgbClr>
                </a:gs>
                <a:gs pos="16000">
                  <a:srgbClr val="F79646">
                    <a:alpha val="9803"/>
                  </a:srgbClr>
                </a:gs>
                <a:gs pos="85000">
                  <a:srgbClr val="4F81BD">
                    <a:alpha val="9803"/>
                  </a:srgbClr>
                </a:gs>
                <a:gs pos="100000">
                  <a:srgbClr val="FFFFFF">
                    <a:alpha val="9803"/>
                  </a:srgbClr>
                </a:gs>
              </a:gsLst>
              <a:lin ang="120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8" name="Google Shape;578;p18"/>
            <p:cNvSpPr/>
            <p:nvPr/>
          </p:nvSpPr>
          <p:spPr>
            <a:xfrm>
              <a:off x="4900650" y="-5799"/>
              <a:ext cx="7291350" cy="6858000"/>
            </a:xfrm>
            <a:custGeom>
              <a:avLst/>
              <a:gdLst/>
              <a:ahLst/>
              <a:cxnLst/>
              <a:rect l="l" t="t" r="r" b="b"/>
              <a:pathLst>
                <a:path w="7291350" h="6858000" extrusionOk="0">
                  <a:moveTo>
                    <a:pt x="7291350" y="5718699"/>
                  </a:moveTo>
                  <a:lnTo>
                    <a:pt x="7291350" y="6806115"/>
                  </a:lnTo>
                  <a:lnTo>
                    <a:pt x="7224124" y="6858000"/>
                  </a:lnTo>
                  <a:lnTo>
                    <a:pt x="5607142" y="6858000"/>
                  </a:lnTo>
                  <a:lnTo>
                    <a:pt x="5736072" y="6801170"/>
                  </a:lnTo>
                  <a:cubicBezTo>
                    <a:pt x="6122313" y="6616106"/>
                    <a:pt x="6503069" y="6332805"/>
                    <a:pt x="6949826" y="5983707"/>
                  </a:cubicBezTo>
                  <a:cubicBezTo>
                    <a:pt x="7041094" y="5912378"/>
                    <a:pt x="7132358" y="5842426"/>
                    <a:pt x="7220703" y="5773675"/>
                  </a:cubicBezTo>
                  <a:close/>
                  <a:moveTo>
                    <a:pt x="7218419" y="0"/>
                  </a:moveTo>
                  <a:lnTo>
                    <a:pt x="7291350" y="0"/>
                  </a:lnTo>
                  <a:lnTo>
                    <a:pt x="7291350" y="50138"/>
                  </a:lnTo>
                  <a:close/>
                  <a:moveTo>
                    <a:pt x="1797607" y="0"/>
                  </a:moveTo>
                  <a:lnTo>
                    <a:pt x="3385676" y="0"/>
                  </a:lnTo>
                  <a:lnTo>
                    <a:pt x="3360567" y="11552"/>
                  </a:lnTo>
                  <a:cubicBezTo>
                    <a:pt x="2968013" y="202286"/>
                    <a:pt x="2600620" y="442170"/>
                    <a:pt x="2267395" y="725831"/>
                  </a:cubicBezTo>
                  <a:cubicBezTo>
                    <a:pt x="1824986" y="1104820"/>
                    <a:pt x="1477279" y="1536057"/>
                    <a:pt x="1234074" y="2007171"/>
                  </a:cubicBezTo>
                  <a:cubicBezTo>
                    <a:pt x="985368" y="2488770"/>
                    <a:pt x="859383" y="2990476"/>
                    <a:pt x="859383" y="3498372"/>
                  </a:cubicBezTo>
                  <a:cubicBezTo>
                    <a:pt x="859383" y="4010222"/>
                    <a:pt x="1060651" y="4308942"/>
                    <a:pt x="1479513" y="4883182"/>
                  </a:cubicBezTo>
                  <a:cubicBezTo>
                    <a:pt x="1580577" y="5021714"/>
                    <a:pt x="1685078" y="5164888"/>
                    <a:pt x="1791985" y="5322671"/>
                  </a:cubicBezTo>
                  <a:cubicBezTo>
                    <a:pt x="2283419" y="6046950"/>
                    <a:pt x="2796809" y="6521439"/>
                    <a:pt x="3397295" y="6784567"/>
                  </a:cubicBezTo>
                  <a:lnTo>
                    <a:pt x="3590446" y="6858000"/>
                  </a:lnTo>
                  <a:lnTo>
                    <a:pt x="1970757" y="6858000"/>
                  </a:lnTo>
                  <a:lnTo>
                    <a:pt x="1735872" y="6627685"/>
                  </a:lnTo>
                  <a:cubicBezTo>
                    <a:pt x="1502484" y="6382823"/>
                    <a:pt x="1285774" y="6107254"/>
                    <a:pt x="1080932" y="5805127"/>
                  </a:cubicBezTo>
                  <a:cubicBezTo>
                    <a:pt x="556365" y="5032027"/>
                    <a:pt x="0" y="4501616"/>
                    <a:pt x="0" y="3498372"/>
                  </a:cubicBezTo>
                  <a:cubicBezTo>
                    <a:pt x="0" y="2160829"/>
                    <a:pt x="685186" y="949872"/>
                    <a:pt x="1708174" y="73302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9803"/>
                  </a:srgbClr>
                </a:gs>
                <a:gs pos="2000">
                  <a:srgbClr val="FFFFFF">
                    <a:alpha val="9803"/>
                  </a:srgbClr>
                </a:gs>
                <a:gs pos="16000">
                  <a:srgbClr val="F79646">
                    <a:alpha val="9803"/>
                  </a:srgbClr>
                </a:gs>
                <a:gs pos="85000">
                  <a:srgbClr val="4F81BD">
                    <a:alpha val="9803"/>
                  </a:srgbClr>
                </a:gs>
                <a:gs pos="100000">
                  <a:srgbClr val="FFFFFF">
                    <a:alpha val="9803"/>
                  </a:srgbClr>
                </a:gs>
              </a:gsLst>
              <a:lin ang="120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9" name="Google Shape;579;p18"/>
            <p:cNvSpPr/>
            <p:nvPr/>
          </p:nvSpPr>
          <p:spPr>
            <a:xfrm>
              <a:off x="4922894" y="-5799"/>
              <a:ext cx="7269107" cy="6858000"/>
            </a:xfrm>
            <a:custGeom>
              <a:avLst/>
              <a:gdLst/>
              <a:ahLst/>
              <a:cxnLst/>
              <a:rect l="l" t="t" r="r" b="b"/>
              <a:pathLst>
                <a:path w="7269107" h="6858000" extrusionOk="0">
                  <a:moveTo>
                    <a:pt x="7269107" y="5518449"/>
                  </a:moveTo>
                  <a:lnTo>
                    <a:pt x="7269107" y="6823281"/>
                  </a:lnTo>
                  <a:lnTo>
                    <a:pt x="7224122" y="6858000"/>
                  </a:lnTo>
                  <a:lnTo>
                    <a:pt x="4927054" y="6858000"/>
                  </a:lnTo>
                  <a:lnTo>
                    <a:pt x="4982167" y="6852876"/>
                  </a:lnTo>
                  <a:cubicBezTo>
                    <a:pt x="5236517" y="6821036"/>
                    <a:pt x="5483373" y="6740566"/>
                    <a:pt x="5743768" y="6606245"/>
                  </a:cubicBezTo>
                  <a:cubicBezTo>
                    <a:pt x="6099551" y="6422337"/>
                    <a:pt x="6452586" y="6154209"/>
                    <a:pt x="6843778" y="5848440"/>
                  </a:cubicBezTo>
                  <a:cubicBezTo>
                    <a:pt x="6935559" y="5776768"/>
                    <a:pt x="7026997" y="5706642"/>
                    <a:pt x="7115515" y="5637891"/>
                  </a:cubicBezTo>
                  <a:close/>
                  <a:moveTo>
                    <a:pt x="6870111" y="0"/>
                  </a:moveTo>
                  <a:lnTo>
                    <a:pt x="7269107" y="0"/>
                  </a:lnTo>
                  <a:lnTo>
                    <a:pt x="7269107" y="243137"/>
                  </a:lnTo>
                  <a:lnTo>
                    <a:pt x="7089989" y="119955"/>
                  </a:lnTo>
                  <a:cubicBezTo>
                    <a:pt x="7045081" y="92581"/>
                    <a:pt x="6999384" y="66425"/>
                    <a:pt x="6952948" y="41521"/>
                  </a:cubicBezTo>
                  <a:close/>
                  <a:moveTo>
                    <a:pt x="1797606" y="0"/>
                  </a:moveTo>
                  <a:lnTo>
                    <a:pt x="3815328" y="0"/>
                  </a:lnTo>
                  <a:lnTo>
                    <a:pt x="3627371" y="77142"/>
                  </a:lnTo>
                  <a:cubicBezTo>
                    <a:pt x="3175548" y="273822"/>
                    <a:pt x="2754868" y="536281"/>
                    <a:pt x="2379115" y="856285"/>
                  </a:cubicBezTo>
                  <a:cubicBezTo>
                    <a:pt x="1959736" y="1215679"/>
                    <a:pt x="1616497" y="1640901"/>
                    <a:pt x="1386699" y="2086062"/>
                  </a:cubicBezTo>
                  <a:cubicBezTo>
                    <a:pt x="1151572" y="2543083"/>
                    <a:pt x="1031258" y="3018150"/>
                    <a:pt x="1031258" y="3498372"/>
                  </a:cubicBezTo>
                  <a:cubicBezTo>
                    <a:pt x="1031258" y="3957455"/>
                    <a:pt x="1211213" y="4223692"/>
                    <a:pt x="1618904" y="4781604"/>
                  </a:cubicBezTo>
                  <a:cubicBezTo>
                    <a:pt x="1720826" y="4921339"/>
                    <a:pt x="1826186" y="5065887"/>
                    <a:pt x="1934812" y="5225904"/>
                  </a:cubicBezTo>
                  <a:cubicBezTo>
                    <a:pt x="2318957" y="5792064"/>
                    <a:pt x="2713069" y="6194600"/>
                    <a:pt x="3140010" y="6456196"/>
                  </a:cubicBezTo>
                  <a:cubicBezTo>
                    <a:pt x="3479423" y="6664512"/>
                    <a:pt x="3855769" y="6792387"/>
                    <a:pt x="4281662" y="6843305"/>
                  </a:cubicBezTo>
                  <a:lnTo>
                    <a:pt x="4449058" y="6858000"/>
                  </a:lnTo>
                  <a:lnTo>
                    <a:pt x="1970756" y="6858000"/>
                  </a:lnTo>
                  <a:lnTo>
                    <a:pt x="1735871" y="6627685"/>
                  </a:lnTo>
                  <a:cubicBezTo>
                    <a:pt x="1502482" y="6382823"/>
                    <a:pt x="1285773" y="6107254"/>
                    <a:pt x="1080930" y="5805127"/>
                  </a:cubicBezTo>
                  <a:cubicBezTo>
                    <a:pt x="556364" y="5032027"/>
                    <a:pt x="0" y="4501616"/>
                    <a:pt x="0" y="3498372"/>
                  </a:cubicBezTo>
                  <a:cubicBezTo>
                    <a:pt x="0" y="2160829"/>
                    <a:pt x="685185" y="949872"/>
                    <a:pt x="1708172" y="73302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9803"/>
                  </a:srgbClr>
                </a:gs>
                <a:gs pos="2000">
                  <a:srgbClr val="FFFFFF">
                    <a:alpha val="9803"/>
                  </a:srgbClr>
                </a:gs>
                <a:gs pos="56000">
                  <a:srgbClr val="F79646">
                    <a:alpha val="9803"/>
                  </a:srgbClr>
                </a:gs>
                <a:gs pos="85000">
                  <a:srgbClr val="4F81BD">
                    <a:alpha val="9803"/>
                  </a:srgbClr>
                </a:gs>
                <a:gs pos="100000">
                  <a:srgbClr val="FFFFFF">
                    <a:alpha val="9803"/>
                  </a:srgbClr>
                </a:gs>
              </a:gsLst>
              <a:lin ang="120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80" name="Google Shape;580;p18"/>
          <p:cNvSpPr txBox="1">
            <a:spLocks noGrp="1"/>
          </p:cNvSpPr>
          <p:nvPr>
            <p:ph type="body" idx="1"/>
          </p:nvPr>
        </p:nvSpPr>
        <p:spPr>
          <a:xfrm>
            <a:off x="4974609" y="1032987"/>
            <a:ext cx="3689331" cy="4792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Char char="•"/>
            </a:pPr>
            <a:r>
              <a:rPr lang="en-US" sz="1700">
                <a:solidFill>
                  <a:schemeClr val="dk2"/>
                </a:solidFill>
              </a:rPr>
              <a:t>Importancia de una buena planificación y uso de iteraciones Scrum.</a:t>
            </a:r>
            <a:endParaRPr/>
          </a:p>
          <a:p>
            <a:pPr marL="342900" lvl="0" indent="-342900" algn="l" rtl="0">
              <a:spcBef>
                <a:spcPts val="340"/>
              </a:spcBef>
              <a:spcAft>
                <a:spcPts val="0"/>
              </a:spcAft>
              <a:buClr>
                <a:schemeClr val="dk2"/>
              </a:buClr>
              <a:buSzPts val="1700"/>
              <a:buChar char="•"/>
            </a:pPr>
            <a:r>
              <a:rPr lang="en-US" sz="1700">
                <a:solidFill>
                  <a:schemeClr val="dk2"/>
                </a:solidFill>
              </a:rPr>
              <a:t>Valor de definir temprano la arquitectura y los estándares de desarrollo.</a:t>
            </a:r>
            <a:endParaRPr/>
          </a:p>
          <a:p>
            <a:pPr marL="342900" lvl="0" indent="-342900" algn="l" rtl="0">
              <a:spcBef>
                <a:spcPts val="340"/>
              </a:spcBef>
              <a:spcAft>
                <a:spcPts val="0"/>
              </a:spcAft>
              <a:buClr>
                <a:schemeClr val="dk2"/>
              </a:buClr>
              <a:buSzPts val="1700"/>
              <a:buChar char="•"/>
            </a:pPr>
            <a:r>
              <a:rPr lang="en-US" sz="1700">
                <a:solidFill>
                  <a:schemeClr val="dk2"/>
                </a:solidFill>
              </a:rPr>
              <a:t>Complejidad de las integraciones externas y la gestión de jerarquías multiempresa.</a:t>
            </a:r>
            <a:endParaRPr/>
          </a:p>
          <a:p>
            <a:pPr marL="342900" lvl="0" indent="-342900" algn="l" rtl="0">
              <a:spcBef>
                <a:spcPts val="340"/>
              </a:spcBef>
              <a:spcAft>
                <a:spcPts val="0"/>
              </a:spcAft>
              <a:buClr>
                <a:schemeClr val="dk2"/>
              </a:buClr>
              <a:buSzPts val="1700"/>
              <a:buChar char="•"/>
            </a:pPr>
            <a:r>
              <a:rPr lang="en-US" sz="1700">
                <a:solidFill>
                  <a:schemeClr val="dk2"/>
                </a:solidFill>
              </a:rPr>
              <a:t>Crecimiento del equipo en tecnologías modernas y buenas prácticas de ingeniería.</a:t>
            </a:r>
            <a:endParaRPr/>
          </a:p>
          <a:p>
            <a:pPr marL="342900" lvl="0" indent="-342900" algn="l" rtl="0">
              <a:spcBef>
                <a:spcPts val="340"/>
              </a:spcBef>
              <a:spcAft>
                <a:spcPts val="0"/>
              </a:spcAft>
              <a:buClr>
                <a:schemeClr val="dk2"/>
              </a:buClr>
              <a:buSzPts val="1700"/>
              <a:buChar char="•"/>
            </a:pPr>
            <a:r>
              <a:rPr lang="en-US" sz="1700">
                <a:solidFill>
                  <a:schemeClr val="dk2"/>
                </a:solidFill>
              </a:rPr>
              <a:t>Relevancia de la documentación para la trazabilidad y la defensa del proyecto.</a:t>
            </a:r>
            <a:endParaRPr/>
          </a:p>
        </p:txBody>
      </p:sp>
      <p:pic>
        <p:nvPicPr>
          <p:cNvPr id="581" name="Google Shape;58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7250" y="0"/>
            <a:ext cx="1160476" cy="1160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82" name="Google Shape;582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83399" y="6301525"/>
            <a:ext cx="2660600" cy="55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19"/>
          <p:cNvSpPr/>
          <p:nvPr/>
        </p:nvSpPr>
        <p:spPr>
          <a:xfrm>
            <a:off x="0" y="1"/>
            <a:ext cx="9143771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8" name="Google Shape;588;p19"/>
          <p:cNvSpPr/>
          <p:nvPr/>
        </p:nvSpPr>
        <p:spPr>
          <a:xfrm>
            <a:off x="228" y="0"/>
            <a:ext cx="914377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9" name="Google Shape;589;p19"/>
          <p:cNvSpPr txBox="1">
            <a:spLocks noGrp="1"/>
          </p:cNvSpPr>
          <p:nvPr>
            <p:ph type="title"/>
          </p:nvPr>
        </p:nvSpPr>
        <p:spPr>
          <a:xfrm>
            <a:off x="603504" y="1401859"/>
            <a:ext cx="3097638" cy="4054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100"/>
              <a:buFont typeface="Calibri"/>
              <a:buNone/>
            </a:pPr>
            <a:r>
              <a:rPr lang="en-US" sz="3100">
                <a:solidFill>
                  <a:schemeClr val="dk2"/>
                </a:solidFill>
              </a:rPr>
              <a:t>Preguntas</a:t>
            </a:r>
            <a:endParaRPr/>
          </a:p>
        </p:txBody>
      </p:sp>
      <p:grpSp>
        <p:nvGrpSpPr>
          <p:cNvPr id="590" name="Google Shape;590;p19"/>
          <p:cNvGrpSpPr/>
          <p:nvPr/>
        </p:nvGrpSpPr>
        <p:grpSpPr>
          <a:xfrm flipH="1">
            <a:off x="10379" y="0"/>
            <a:ext cx="3243649" cy="2641149"/>
            <a:chOff x="6867015" y="-1"/>
            <a:chExt cx="5324985" cy="3251912"/>
          </a:xfrm>
        </p:grpSpPr>
        <p:sp>
          <p:nvSpPr>
            <p:cNvPr id="591" name="Google Shape;591;p19"/>
            <p:cNvSpPr/>
            <p:nvPr/>
          </p:nvSpPr>
          <p:spPr>
            <a:xfrm>
              <a:off x="6867015" y="-1"/>
              <a:ext cx="5324985" cy="3251912"/>
            </a:xfrm>
            <a:custGeom>
              <a:avLst/>
              <a:gdLst/>
              <a:ahLst/>
              <a:cxnLst/>
              <a:rect l="l" t="t" r="r" b="b"/>
              <a:pathLst>
                <a:path w="5324985" h="3251912" extrusionOk="0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9803"/>
                  </a:srgbClr>
                </a:gs>
                <a:gs pos="2000">
                  <a:srgbClr val="FFFFFF">
                    <a:alpha val="9803"/>
                  </a:srgbClr>
                </a:gs>
                <a:gs pos="16000">
                  <a:srgbClr val="F79646">
                    <a:alpha val="9803"/>
                  </a:srgbClr>
                </a:gs>
                <a:gs pos="85000">
                  <a:srgbClr val="4F81BD">
                    <a:alpha val="9803"/>
                  </a:srgbClr>
                </a:gs>
                <a:gs pos="100000">
                  <a:srgbClr val="FFFFFF">
                    <a:alpha val="9803"/>
                  </a:srgbClr>
                </a:gs>
              </a:gsLst>
              <a:lin ang="120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2" name="Google Shape;592;p19"/>
            <p:cNvSpPr/>
            <p:nvPr/>
          </p:nvSpPr>
          <p:spPr>
            <a:xfrm>
              <a:off x="6916467" y="-1"/>
              <a:ext cx="5275533" cy="2980757"/>
            </a:xfrm>
            <a:custGeom>
              <a:avLst/>
              <a:gdLst/>
              <a:ahLst/>
              <a:cxnLst/>
              <a:rect l="l" t="t" r="r" b="b"/>
              <a:pathLst>
                <a:path w="5275533" h="2980757" extrusionOk="0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9803"/>
                  </a:srgbClr>
                </a:gs>
                <a:gs pos="2000">
                  <a:srgbClr val="FFFFFF">
                    <a:alpha val="9803"/>
                  </a:srgbClr>
                </a:gs>
                <a:gs pos="16000">
                  <a:srgbClr val="F79646">
                    <a:alpha val="9803"/>
                  </a:srgbClr>
                </a:gs>
                <a:gs pos="85000">
                  <a:srgbClr val="4F81BD">
                    <a:alpha val="9803"/>
                  </a:srgbClr>
                </a:gs>
                <a:gs pos="100000">
                  <a:srgbClr val="FFFFFF">
                    <a:alpha val="9803"/>
                  </a:srgbClr>
                </a:gs>
              </a:gsLst>
              <a:lin ang="120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3" name="Google Shape;593;p19"/>
            <p:cNvSpPr/>
            <p:nvPr/>
          </p:nvSpPr>
          <p:spPr>
            <a:xfrm>
              <a:off x="6921214" y="-1"/>
              <a:ext cx="5270786" cy="2927775"/>
            </a:xfrm>
            <a:custGeom>
              <a:avLst/>
              <a:gdLst/>
              <a:ahLst/>
              <a:cxnLst/>
              <a:rect l="l" t="t" r="r" b="b"/>
              <a:pathLst>
                <a:path w="5270786" h="2927775" extrusionOk="0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9803"/>
                  </a:srgbClr>
                </a:gs>
                <a:gs pos="2000">
                  <a:srgbClr val="FFFFFF">
                    <a:alpha val="9803"/>
                  </a:srgbClr>
                </a:gs>
                <a:gs pos="16000">
                  <a:srgbClr val="F79646">
                    <a:alpha val="9803"/>
                  </a:srgbClr>
                </a:gs>
                <a:gs pos="85000">
                  <a:srgbClr val="4F81BD">
                    <a:alpha val="9803"/>
                  </a:srgbClr>
                </a:gs>
                <a:gs pos="100000">
                  <a:srgbClr val="FFFFFF">
                    <a:alpha val="9803"/>
                  </a:srgbClr>
                </a:gs>
              </a:gsLst>
              <a:lin ang="120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4" name="Google Shape;594;p19"/>
            <p:cNvSpPr/>
            <p:nvPr/>
          </p:nvSpPr>
          <p:spPr>
            <a:xfrm>
              <a:off x="6921214" y="-1"/>
              <a:ext cx="5270786" cy="2927775"/>
            </a:xfrm>
            <a:custGeom>
              <a:avLst/>
              <a:gdLst/>
              <a:ahLst/>
              <a:cxnLst/>
              <a:rect l="l" t="t" r="r" b="b"/>
              <a:pathLst>
                <a:path w="5270786" h="2927775" extrusionOk="0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9803"/>
                  </a:srgbClr>
                </a:gs>
                <a:gs pos="2000">
                  <a:srgbClr val="FFFFFF">
                    <a:alpha val="9803"/>
                  </a:srgbClr>
                </a:gs>
                <a:gs pos="16000">
                  <a:srgbClr val="F79646">
                    <a:alpha val="9803"/>
                  </a:srgbClr>
                </a:gs>
                <a:gs pos="85000">
                  <a:srgbClr val="4F81BD">
                    <a:alpha val="9803"/>
                  </a:srgbClr>
                </a:gs>
                <a:gs pos="100000">
                  <a:srgbClr val="FFFFFF">
                    <a:alpha val="9803"/>
                  </a:srgbClr>
                </a:gs>
              </a:gsLst>
              <a:lin ang="120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95" name="Google Shape;595;p19"/>
          <p:cNvSpPr txBox="1">
            <a:spLocks noGrp="1"/>
          </p:cNvSpPr>
          <p:nvPr>
            <p:ph type="body" idx="1"/>
          </p:nvPr>
        </p:nvSpPr>
        <p:spPr>
          <a:xfrm>
            <a:off x="3943350" y="1553134"/>
            <a:ext cx="4596404" cy="3751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r>
              <a:rPr lang="en-US" sz="1600">
                <a:solidFill>
                  <a:schemeClr val="dk2"/>
                </a:solidFill>
              </a:rPr>
              <a:t>Gracias por su atención.</a:t>
            </a:r>
            <a:endParaRPr/>
          </a:p>
          <a:p>
            <a:pPr marL="342900" lvl="0" indent="-342900" algn="l" rtl="0"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r>
              <a:rPr lang="en-US" sz="1600">
                <a:solidFill>
                  <a:schemeClr val="dk2"/>
                </a:solidFill>
              </a:rPr>
              <a:t>¿Consultas o comentarios sobre el proyecto Zentria ERP?</a:t>
            </a:r>
            <a:endParaRPr/>
          </a:p>
        </p:txBody>
      </p:sp>
      <p:grpSp>
        <p:nvGrpSpPr>
          <p:cNvPr id="596" name="Google Shape;596;p19"/>
          <p:cNvGrpSpPr/>
          <p:nvPr/>
        </p:nvGrpSpPr>
        <p:grpSpPr>
          <a:xfrm rot="10800000">
            <a:off x="6401977" y="4114799"/>
            <a:ext cx="2741794" cy="2743201"/>
            <a:chOff x="-305" y="-1"/>
            <a:chExt cx="3832880" cy="2876136"/>
          </a:xfrm>
        </p:grpSpPr>
        <p:sp>
          <p:nvSpPr>
            <p:cNvPr id="597" name="Google Shape;597;p19"/>
            <p:cNvSpPr/>
            <p:nvPr/>
          </p:nvSpPr>
          <p:spPr>
            <a:xfrm>
              <a:off x="305" y="1"/>
              <a:ext cx="3815424" cy="2653659"/>
            </a:xfrm>
            <a:custGeom>
              <a:avLst/>
              <a:gdLst/>
              <a:ahLst/>
              <a:cxnLst/>
              <a:rect l="l" t="t" r="r" b="b"/>
              <a:pathLst>
                <a:path w="3815424" h="2653659" extrusionOk="0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9803"/>
                  </a:srgbClr>
                </a:gs>
                <a:gs pos="2000">
                  <a:srgbClr val="FFFFFF">
                    <a:alpha val="9803"/>
                  </a:srgbClr>
                </a:gs>
                <a:gs pos="16000">
                  <a:srgbClr val="F79646">
                    <a:alpha val="9803"/>
                  </a:srgbClr>
                </a:gs>
                <a:gs pos="85000">
                  <a:srgbClr val="4F81BD">
                    <a:alpha val="9803"/>
                  </a:srgbClr>
                </a:gs>
                <a:gs pos="100000">
                  <a:srgbClr val="FFFFFF">
                    <a:alpha val="9803"/>
                  </a:srgbClr>
                </a:gs>
              </a:gsLst>
              <a:lin ang="120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8" name="Google Shape;598;p19"/>
            <p:cNvSpPr/>
            <p:nvPr/>
          </p:nvSpPr>
          <p:spPr>
            <a:xfrm>
              <a:off x="305" y="-1"/>
              <a:ext cx="3815424" cy="2653660"/>
            </a:xfrm>
            <a:custGeom>
              <a:avLst/>
              <a:gdLst/>
              <a:ahLst/>
              <a:cxnLst/>
              <a:rect l="l" t="t" r="r" b="b"/>
              <a:pathLst>
                <a:path w="3815424" h="2653660" extrusionOk="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9803"/>
                  </a:srgbClr>
                </a:gs>
                <a:gs pos="2000">
                  <a:srgbClr val="FFFFFF">
                    <a:alpha val="9803"/>
                  </a:srgbClr>
                </a:gs>
                <a:gs pos="16000">
                  <a:srgbClr val="F79646">
                    <a:alpha val="9803"/>
                  </a:srgbClr>
                </a:gs>
                <a:gs pos="85000">
                  <a:srgbClr val="4F81BD">
                    <a:alpha val="9803"/>
                  </a:srgbClr>
                </a:gs>
                <a:gs pos="100000">
                  <a:srgbClr val="FFFFFF">
                    <a:alpha val="9803"/>
                  </a:srgbClr>
                </a:gs>
              </a:gsLst>
              <a:lin ang="120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9" name="Google Shape;599;p19"/>
            <p:cNvSpPr/>
            <p:nvPr/>
          </p:nvSpPr>
          <p:spPr>
            <a:xfrm>
              <a:off x="-305" y="1"/>
              <a:ext cx="3815986" cy="2675935"/>
            </a:xfrm>
            <a:custGeom>
              <a:avLst/>
              <a:gdLst/>
              <a:ahLst/>
              <a:cxnLst/>
              <a:rect l="l" t="t" r="r" b="b"/>
              <a:pathLst>
                <a:path w="3815986" h="2675935" extrusionOk="0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9803"/>
                  </a:srgbClr>
                </a:gs>
                <a:gs pos="2000">
                  <a:srgbClr val="FFFFFF">
                    <a:alpha val="9803"/>
                  </a:srgbClr>
                </a:gs>
                <a:gs pos="16000">
                  <a:srgbClr val="F79646">
                    <a:alpha val="9803"/>
                  </a:srgbClr>
                </a:gs>
                <a:gs pos="85000">
                  <a:srgbClr val="4F81BD">
                    <a:alpha val="9803"/>
                  </a:srgbClr>
                </a:gs>
                <a:gs pos="100000">
                  <a:srgbClr val="FFFFFF">
                    <a:alpha val="9803"/>
                  </a:srgbClr>
                </a:gs>
              </a:gsLst>
              <a:lin ang="120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0" name="Google Shape;600;p19"/>
            <p:cNvSpPr/>
            <p:nvPr/>
          </p:nvSpPr>
          <p:spPr>
            <a:xfrm>
              <a:off x="305" y="-1"/>
              <a:ext cx="3832270" cy="2876136"/>
            </a:xfrm>
            <a:custGeom>
              <a:avLst/>
              <a:gdLst/>
              <a:ahLst/>
              <a:cxnLst/>
              <a:rect l="l" t="t" r="r" b="b"/>
              <a:pathLst>
                <a:path w="3832270" h="2876136" extrusionOk="0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9803"/>
                  </a:srgbClr>
                </a:gs>
                <a:gs pos="2000">
                  <a:srgbClr val="FFFFFF">
                    <a:alpha val="9803"/>
                  </a:srgbClr>
                </a:gs>
                <a:gs pos="16000">
                  <a:srgbClr val="F79646">
                    <a:alpha val="9803"/>
                  </a:srgbClr>
                </a:gs>
                <a:gs pos="85000">
                  <a:srgbClr val="4F81BD">
                    <a:alpha val="9803"/>
                  </a:srgbClr>
                </a:gs>
                <a:gs pos="100000">
                  <a:srgbClr val="FFFFFF">
                    <a:alpha val="9803"/>
                  </a:srgbClr>
                </a:gs>
              </a:gsLst>
              <a:lin ang="120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601" name="Google Shape;60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7250" y="0"/>
            <a:ext cx="1160476" cy="1160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02" name="Google Shape;60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83399" y="6301525"/>
            <a:ext cx="2660600" cy="55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Descripción del Proyecto</a:t>
            </a:r>
            <a:endParaRPr/>
          </a:p>
        </p:txBody>
      </p:sp>
      <p:grpSp>
        <p:nvGrpSpPr>
          <p:cNvPr id="115" name="Google Shape;115;p3"/>
          <p:cNvGrpSpPr/>
          <p:nvPr/>
        </p:nvGrpSpPr>
        <p:grpSpPr>
          <a:xfrm>
            <a:off x="482568" y="2395693"/>
            <a:ext cx="8178863" cy="2934976"/>
            <a:chOff x="25368" y="795493"/>
            <a:chExt cx="8178863" cy="2934976"/>
          </a:xfrm>
        </p:grpSpPr>
        <p:sp>
          <p:nvSpPr>
            <p:cNvPr id="116" name="Google Shape;116;p3"/>
            <p:cNvSpPr/>
            <p:nvPr/>
          </p:nvSpPr>
          <p:spPr>
            <a:xfrm>
              <a:off x="25368" y="795493"/>
              <a:ext cx="1082781" cy="1082781"/>
            </a:xfrm>
            <a:prstGeom prst="ellipse">
              <a:avLst/>
            </a:prstGeom>
            <a:solidFill>
              <a:srgbClr val="CFD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3"/>
            <p:cNvSpPr/>
            <p:nvPr/>
          </p:nvSpPr>
          <p:spPr>
            <a:xfrm>
              <a:off x="252752" y="1022877"/>
              <a:ext cx="628012" cy="628012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3"/>
            <p:cNvSpPr/>
            <p:nvPr/>
          </p:nvSpPr>
          <p:spPr>
            <a:xfrm>
              <a:off x="1340173" y="795493"/>
              <a:ext cx="2552269" cy="10827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3"/>
            <p:cNvSpPr txBox="1"/>
            <p:nvPr/>
          </p:nvSpPr>
          <p:spPr>
            <a:xfrm>
              <a:off x="1340173" y="795493"/>
              <a:ext cx="2552269" cy="10827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700"/>
                <a:buFont typeface="Calibri"/>
                <a:buNone/>
              </a:pPr>
              <a:r>
                <a:rPr lang="en-US" sz="17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Zentria ERP es un sistema web multiempresa, modular y escalable.</a:t>
              </a:r>
              <a:endParaRPr/>
            </a:p>
          </p:txBody>
        </p:sp>
        <p:sp>
          <p:nvSpPr>
            <p:cNvPr id="120" name="Google Shape;120;p3"/>
            <p:cNvSpPr/>
            <p:nvPr/>
          </p:nvSpPr>
          <p:spPr>
            <a:xfrm>
              <a:off x="4337156" y="795493"/>
              <a:ext cx="1082781" cy="1082781"/>
            </a:xfrm>
            <a:prstGeom prst="ellipse">
              <a:avLst/>
            </a:prstGeom>
            <a:solidFill>
              <a:srgbClr val="CFD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3"/>
            <p:cNvSpPr/>
            <p:nvPr/>
          </p:nvSpPr>
          <p:spPr>
            <a:xfrm>
              <a:off x="4564540" y="1022877"/>
              <a:ext cx="628012" cy="628012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3"/>
            <p:cNvSpPr/>
            <p:nvPr/>
          </p:nvSpPr>
          <p:spPr>
            <a:xfrm>
              <a:off x="5651962" y="795493"/>
              <a:ext cx="2552269" cy="10827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3"/>
            <p:cNvSpPr txBox="1"/>
            <p:nvPr/>
          </p:nvSpPr>
          <p:spPr>
            <a:xfrm>
              <a:off x="5651962" y="795493"/>
              <a:ext cx="2552269" cy="10827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700"/>
                <a:buFont typeface="Calibri"/>
                <a:buNone/>
              </a:pPr>
              <a:r>
                <a:rPr lang="en-US" sz="17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Centraliza la gestión de empresas, </a:t>
              </a:r>
              <a:r>
                <a:rPr lang="en-US" sz="17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sub empresas</a:t>
              </a:r>
              <a:r>
                <a:rPr lang="en-US" sz="17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y sucursales.</a:t>
              </a:r>
              <a:endParaRPr/>
            </a:p>
          </p:txBody>
        </p:sp>
        <p:sp>
          <p:nvSpPr>
            <p:cNvPr id="124" name="Google Shape;124;p3"/>
            <p:cNvSpPr/>
            <p:nvPr/>
          </p:nvSpPr>
          <p:spPr>
            <a:xfrm>
              <a:off x="25368" y="2647688"/>
              <a:ext cx="1082781" cy="1082781"/>
            </a:xfrm>
            <a:prstGeom prst="ellipse">
              <a:avLst/>
            </a:prstGeom>
            <a:solidFill>
              <a:srgbClr val="CFD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3"/>
            <p:cNvSpPr/>
            <p:nvPr/>
          </p:nvSpPr>
          <p:spPr>
            <a:xfrm>
              <a:off x="252752" y="2875072"/>
              <a:ext cx="628012" cy="628012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3"/>
            <p:cNvSpPr/>
            <p:nvPr/>
          </p:nvSpPr>
          <p:spPr>
            <a:xfrm>
              <a:off x="1340173" y="2647688"/>
              <a:ext cx="2552269" cy="10827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3"/>
            <p:cNvSpPr txBox="1"/>
            <p:nvPr/>
          </p:nvSpPr>
          <p:spPr>
            <a:xfrm>
              <a:off x="1340173" y="2647688"/>
              <a:ext cx="2552269" cy="10827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700"/>
                <a:buFont typeface="Calibri"/>
                <a:buNone/>
              </a:pPr>
              <a:r>
                <a:rPr lang="en-US" sz="17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Integra procesos de inventario, ventas, servicios técnicos, arriendos y reportes.</a:t>
              </a:r>
              <a:endParaRPr/>
            </a:p>
          </p:txBody>
        </p:sp>
        <p:sp>
          <p:nvSpPr>
            <p:cNvPr id="128" name="Google Shape;128;p3"/>
            <p:cNvSpPr/>
            <p:nvPr/>
          </p:nvSpPr>
          <p:spPr>
            <a:xfrm>
              <a:off x="4337156" y="2647688"/>
              <a:ext cx="1082781" cy="1082781"/>
            </a:xfrm>
            <a:prstGeom prst="ellipse">
              <a:avLst/>
            </a:prstGeom>
            <a:solidFill>
              <a:srgbClr val="CFD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3"/>
            <p:cNvSpPr/>
            <p:nvPr/>
          </p:nvSpPr>
          <p:spPr>
            <a:xfrm>
              <a:off x="5651962" y="2647688"/>
              <a:ext cx="2552269" cy="10827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3"/>
            <p:cNvSpPr txBox="1"/>
            <p:nvPr/>
          </p:nvSpPr>
          <p:spPr>
            <a:xfrm>
              <a:off x="5651962" y="2647688"/>
              <a:ext cx="2552269" cy="10827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700"/>
                <a:buFont typeface="Calibri"/>
                <a:buNone/>
              </a:pPr>
              <a:r>
                <a:rPr lang="en-US" sz="17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Integraciones con sistemas externos como WooCommerce</a:t>
              </a:r>
              <a:endParaRPr/>
            </a:p>
          </p:txBody>
        </p:sp>
      </p:grpSp>
      <p:pic>
        <p:nvPicPr>
          <p:cNvPr id="131" name="Google Shape;131;p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897250" y="0"/>
            <a:ext cx="1160476" cy="1160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483399" y="6309651"/>
            <a:ext cx="2660600" cy="556475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3"/>
          <p:cNvSpPr/>
          <p:nvPr/>
        </p:nvSpPr>
        <p:spPr>
          <a:xfrm>
            <a:off x="5037227" y="4472672"/>
            <a:ext cx="627900" cy="6279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p4"/>
          <p:cNvSpPr/>
          <p:nvPr/>
        </p:nvSpPr>
        <p:spPr>
          <a:xfrm flipH="1">
            <a:off x="1" y="0"/>
            <a:ext cx="9143999" cy="1575955"/>
          </a:xfrm>
          <a:prstGeom prst="rect">
            <a:avLst/>
          </a:prstGeom>
          <a:gradFill>
            <a:gsLst>
              <a:gs pos="0">
                <a:srgbClr val="000000">
                  <a:alpha val="95686"/>
                </a:srgbClr>
              </a:gs>
              <a:gs pos="100000">
                <a:srgbClr val="366092"/>
              </a:gs>
            </a:gsLst>
            <a:lin ang="8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4"/>
          <p:cNvSpPr/>
          <p:nvPr/>
        </p:nvSpPr>
        <p:spPr>
          <a:xfrm rot="10800000" flipH="1">
            <a:off x="6096642" y="0"/>
            <a:ext cx="3047358" cy="1576412"/>
          </a:xfrm>
          <a:prstGeom prst="rect">
            <a:avLst/>
          </a:prstGeom>
          <a:gradFill>
            <a:gsLst>
              <a:gs pos="0">
                <a:srgbClr val="244061">
                  <a:alpha val="67843"/>
                </a:srgbClr>
              </a:gs>
              <a:gs pos="19000">
                <a:srgbClr val="244061">
                  <a:alpha val="67843"/>
                </a:srgbClr>
              </a:gs>
              <a:gs pos="100000">
                <a:srgbClr val="4F81BD">
                  <a:alpha val="78823"/>
                </a:srgbClr>
              </a:gs>
            </a:gsLst>
            <a:lin ang="19199999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4"/>
          <p:cNvSpPr/>
          <p:nvPr/>
        </p:nvSpPr>
        <p:spPr>
          <a:xfrm rot="5400000">
            <a:off x="3783777" y="-3783778"/>
            <a:ext cx="1576446" cy="9144002"/>
          </a:xfrm>
          <a:prstGeom prst="rect">
            <a:avLst/>
          </a:prstGeom>
          <a:gradFill>
            <a:gsLst>
              <a:gs pos="0">
                <a:srgbClr val="7DC3D6"/>
              </a:gs>
              <a:gs pos="66000">
                <a:srgbClr val="5BA3B7"/>
              </a:gs>
              <a:gs pos="100000">
                <a:srgbClr val="398397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p4"/>
          <p:cNvSpPr txBox="1">
            <a:spLocks noGrp="1"/>
          </p:cNvSpPr>
          <p:nvPr>
            <p:ph type="title"/>
          </p:nvPr>
        </p:nvSpPr>
        <p:spPr>
          <a:xfrm>
            <a:off x="1028697" y="348865"/>
            <a:ext cx="7533018" cy="877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Font typeface="Calibri"/>
              <a:buNone/>
            </a:pPr>
            <a:r>
              <a:rPr lang="en-US" sz="3500">
                <a:solidFill>
                  <a:srgbClr val="FFFFFF"/>
                </a:solidFill>
              </a:rPr>
              <a:t>Problema o Dolor</a:t>
            </a:r>
            <a:endParaRPr/>
          </a:p>
        </p:txBody>
      </p:sp>
      <p:grpSp>
        <p:nvGrpSpPr>
          <p:cNvPr id="143" name="Google Shape;143;p4"/>
          <p:cNvGrpSpPr/>
          <p:nvPr/>
        </p:nvGrpSpPr>
        <p:grpSpPr>
          <a:xfrm>
            <a:off x="508477" y="3128981"/>
            <a:ext cx="8145000" cy="2160000"/>
            <a:chOff x="25435" y="1016402"/>
            <a:chExt cx="8145000" cy="2160000"/>
          </a:xfrm>
        </p:grpSpPr>
        <p:sp>
          <p:nvSpPr>
            <p:cNvPr id="144" name="Google Shape;144;p4"/>
            <p:cNvSpPr/>
            <p:nvPr/>
          </p:nvSpPr>
          <p:spPr>
            <a:xfrm>
              <a:off x="376435" y="1016402"/>
              <a:ext cx="1098000" cy="1098000"/>
            </a:xfrm>
            <a:prstGeom prst="ellipse">
              <a:avLst/>
            </a:prstGeom>
            <a:solidFill>
              <a:srgbClr val="BF5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4"/>
            <p:cNvSpPr/>
            <p:nvPr/>
          </p:nvSpPr>
          <p:spPr>
            <a:xfrm>
              <a:off x="610435" y="1250402"/>
              <a:ext cx="630000" cy="6300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4"/>
            <p:cNvSpPr/>
            <p:nvPr/>
          </p:nvSpPr>
          <p:spPr>
            <a:xfrm>
              <a:off x="25435" y="2456402"/>
              <a:ext cx="1800000" cy="72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4"/>
            <p:cNvSpPr txBox="1"/>
            <p:nvPr/>
          </p:nvSpPr>
          <p:spPr>
            <a:xfrm>
              <a:off x="25435" y="2456402"/>
              <a:ext cx="1800000" cy="72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Calibri"/>
                <a:buNone/>
              </a:pPr>
              <a:r>
                <a:rPr lang="en-US" sz="12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PROCESOS FRAGMENTADOS EN MÚLTIPLES ARCHIVOS, SISTEMAS Y PLANILLAS.</a:t>
              </a:r>
              <a:endParaRPr/>
            </a:p>
          </p:txBody>
        </p:sp>
        <p:sp>
          <p:nvSpPr>
            <p:cNvPr id="148" name="Google Shape;148;p4"/>
            <p:cNvSpPr/>
            <p:nvPr/>
          </p:nvSpPr>
          <p:spPr>
            <a:xfrm>
              <a:off x="2491435" y="1016402"/>
              <a:ext cx="1098000" cy="109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4"/>
            <p:cNvSpPr/>
            <p:nvPr/>
          </p:nvSpPr>
          <p:spPr>
            <a:xfrm>
              <a:off x="2725435" y="1250402"/>
              <a:ext cx="630000" cy="6300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4"/>
            <p:cNvSpPr/>
            <p:nvPr/>
          </p:nvSpPr>
          <p:spPr>
            <a:xfrm>
              <a:off x="2140435" y="2456402"/>
              <a:ext cx="1800000" cy="72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4"/>
            <p:cNvSpPr txBox="1"/>
            <p:nvPr/>
          </p:nvSpPr>
          <p:spPr>
            <a:xfrm>
              <a:off x="2140435" y="2456402"/>
              <a:ext cx="1800000" cy="72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Calibri"/>
                <a:buNone/>
              </a:pPr>
              <a:r>
                <a:rPr lang="en-US" sz="12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DUPLICIDAD DE INFORMACIÓN Y ERRORES EN EL CONTROL DE INVENTARIO.</a:t>
              </a:r>
              <a:endParaRPr/>
            </a:p>
          </p:txBody>
        </p:sp>
        <p:sp>
          <p:nvSpPr>
            <p:cNvPr id="152" name="Google Shape;152;p4"/>
            <p:cNvSpPr/>
            <p:nvPr/>
          </p:nvSpPr>
          <p:spPr>
            <a:xfrm>
              <a:off x="4606435" y="1016402"/>
              <a:ext cx="1098000" cy="1098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4"/>
            <p:cNvSpPr/>
            <p:nvPr/>
          </p:nvSpPr>
          <p:spPr>
            <a:xfrm>
              <a:off x="4840435" y="1250402"/>
              <a:ext cx="630000" cy="6300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4"/>
            <p:cNvSpPr/>
            <p:nvPr/>
          </p:nvSpPr>
          <p:spPr>
            <a:xfrm>
              <a:off x="4255435" y="2456402"/>
              <a:ext cx="1800000" cy="72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4"/>
            <p:cNvSpPr txBox="1"/>
            <p:nvPr/>
          </p:nvSpPr>
          <p:spPr>
            <a:xfrm>
              <a:off x="4255435" y="2456402"/>
              <a:ext cx="1800000" cy="72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Calibri"/>
                <a:buNone/>
              </a:pPr>
              <a:r>
                <a:rPr lang="en-US" sz="12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BAJA TRAZABILIDAD DE MOVIMIENTOS ENTRE SUCURSALES Y BODEGAS.</a:t>
              </a:r>
              <a:endParaRPr/>
            </a:p>
          </p:txBody>
        </p:sp>
        <p:sp>
          <p:nvSpPr>
            <p:cNvPr id="156" name="Google Shape;156;p4"/>
            <p:cNvSpPr/>
            <p:nvPr/>
          </p:nvSpPr>
          <p:spPr>
            <a:xfrm>
              <a:off x="6721435" y="1016402"/>
              <a:ext cx="1098000" cy="1098000"/>
            </a:xfrm>
            <a:prstGeom prst="ellipse">
              <a:avLst/>
            </a:prstGeom>
            <a:solidFill>
              <a:srgbClr val="49AC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4"/>
            <p:cNvSpPr/>
            <p:nvPr/>
          </p:nvSpPr>
          <p:spPr>
            <a:xfrm>
              <a:off x="6955435" y="1250402"/>
              <a:ext cx="630000" cy="6300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4"/>
            <p:cNvSpPr/>
            <p:nvPr/>
          </p:nvSpPr>
          <p:spPr>
            <a:xfrm>
              <a:off x="6370435" y="2456402"/>
              <a:ext cx="1800000" cy="72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4"/>
            <p:cNvSpPr txBox="1"/>
            <p:nvPr/>
          </p:nvSpPr>
          <p:spPr>
            <a:xfrm>
              <a:off x="6370435" y="2456402"/>
              <a:ext cx="1800000" cy="72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Calibri"/>
                <a:buNone/>
              </a:pPr>
              <a:r>
                <a:rPr lang="en-US"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MALA GESTIÓN DE INFORMACIÓN Y TRAZABILIDAD CON CLIENTES Y PROVEEDORES</a:t>
              </a:r>
              <a:endParaRPr/>
            </a:p>
          </p:txBody>
        </p:sp>
      </p:grpSp>
      <p:pic>
        <p:nvPicPr>
          <p:cNvPr id="160" name="Google Shape;160;p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897250" y="0"/>
            <a:ext cx="1160476" cy="1160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483399" y="6301525"/>
            <a:ext cx="2660600" cy="55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Propuesta de Solución</a:t>
            </a:r>
            <a:endParaRPr/>
          </a:p>
        </p:txBody>
      </p:sp>
      <p:pic>
        <p:nvPicPr>
          <p:cNvPr id="167" name="Google Shape;167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7250" y="0"/>
            <a:ext cx="1160476" cy="1160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83399" y="6301525"/>
            <a:ext cx="2660600" cy="5564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" name="Google Shape;169;p5"/>
          <p:cNvGrpSpPr/>
          <p:nvPr/>
        </p:nvGrpSpPr>
        <p:grpSpPr>
          <a:xfrm>
            <a:off x="457150" y="1598553"/>
            <a:ext cx="8229710" cy="4522063"/>
            <a:chOff x="0" y="1878"/>
            <a:chExt cx="8229710" cy="4522063"/>
          </a:xfrm>
        </p:grpSpPr>
        <p:sp>
          <p:nvSpPr>
            <p:cNvPr id="170" name="Google Shape;170;p5"/>
            <p:cNvSpPr/>
            <p:nvPr/>
          </p:nvSpPr>
          <p:spPr>
            <a:xfrm>
              <a:off x="0" y="1878"/>
              <a:ext cx="8229600" cy="951900"/>
            </a:xfrm>
            <a:prstGeom prst="roundRect">
              <a:avLst>
                <a:gd name="adj" fmla="val 10000"/>
              </a:avLst>
            </a:prstGeom>
            <a:solidFill>
              <a:srgbClr val="CFD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5"/>
            <p:cNvSpPr/>
            <p:nvPr/>
          </p:nvSpPr>
          <p:spPr>
            <a:xfrm>
              <a:off x="287993" y="216088"/>
              <a:ext cx="523500" cy="5235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5"/>
            <p:cNvSpPr/>
            <p:nvPr/>
          </p:nvSpPr>
          <p:spPr>
            <a:xfrm>
              <a:off x="1099610" y="1878"/>
              <a:ext cx="7130100" cy="95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5"/>
            <p:cNvSpPr txBox="1"/>
            <p:nvPr/>
          </p:nvSpPr>
          <p:spPr>
            <a:xfrm>
              <a:off x="1099610" y="1878"/>
              <a:ext cx="7130100" cy="95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0750" tIns="100750" rIns="100750" bIns="1007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Calibri"/>
                <a:buNone/>
              </a:pPr>
              <a:r>
                <a:rPr lang="en-US" sz="20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ERP web centralizado con jerarquía Empresa &gt; Subempresa &gt; Sucursal.</a:t>
              </a:r>
              <a:endParaRPr/>
            </a:p>
          </p:txBody>
        </p:sp>
        <p:sp>
          <p:nvSpPr>
            <p:cNvPr id="174" name="Google Shape;174;p5"/>
            <p:cNvSpPr/>
            <p:nvPr/>
          </p:nvSpPr>
          <p:spPr>
            <a:xfrm>
              <a:off x="0" y="1191932"/>
              <a:ext cx="8229600" cy="951900"/>
            </a:xfrm>
            <a:prstGeom prst="roundRect">
              <a:avLst>
                <a:gd name="adj" fmla="val 10000"/>
              </a:avLst>
            </a:prstGeom>
            <a:solidFill>
              <a:srgbClr val="CFD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5"/>
            <p:cNvSpPr/>
            <p:nvPr/>
          </p:nvSpPr>
          <p:spPr>
            <a:xfrm>
              <a:off x="287993" y="1406142"/>
              <a:ext cx="523500" cy="5235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5"/>
            <p:cNvSpPr/>
            <p:nvPr/>
          </p:nvSpPr>
          <p:spPr>
            <a:xfrm>
              <a:off x="1099610" y="1191932"/>
              <a:ext cx="7130100" cy="95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5"/>
            <p:cNvSpPr txBox="1"/>
            <p:nvPr/>
          </p:nvSpPr>
          <p:spPr>
            <a:xfrm>
              <a:off x="1099610" y="1191932"/>
              <a:ext cx="7130100" cy="95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0750" tIns="100750" rIns="100750" bIns="1007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Calibri"/>
                <a:buNone/>
              </a:pPr>
              <a:r>
                <a:rPr lang="en-US" sz="20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Módulos de usuarios, roles contextuales, inventario, ventas, servicios técnicos y reportes.</a:t>
              </a:r>
              <a:endParaRPr/>
            </a:p>
          </p:txBody>
        </p:sp>
        <p:sp>
          <p:nvSpPr>
            <p:cNvPr id="178" name="Google Shape;178;p5"/>
            <p:cNvSpPr/>
            <p:nvPr/>
          </p:nvSpPr>
          <p:spPr>
            <a:xfrm>
              <a:off x="0" y="2381986"/>
              <a:ext cx="8229600" cy="951900"/>
            </a:xfrm>
            <a:prstGeom prst="roundRect">
              <a:avLst>
                <a:gd name="adj" fmla="val 10000"/>
              </a:avLst>
            </a:prstGeom>
            <a:solidFill>
              <a:srgbClr val="CFD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5"/>
            <p:cNvSpPr/>
            <p:nvPr/>
          </p:nvSpPr>
          <p:spPr>
            <a:xfrm>
              <a:off x="287993" y="2596196"/>
              <a:ext cx="523500" cy="52350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5"/>
            <p:cNvSpPr/>
            <p:nvPr/>
          </p:nvSpPr>
          <p:spPr>
            <a:xfrm>
              <a:off x="1099610" y="2381986"/>
              <a:ext cx="7130100" cy="95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5"/>
            <p:cNvSpPr txBox="1"/>
            <p:nvPr/>
          </p:nvSpPr>
          <p:spPr>
            <a:xfrm>
              <a:off x="1099610" y="2381986"/>
              <a:ext cx="7130100" cy="95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0750" tIns="100750" rIns="100750" bIns="1007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Calibri"/>
                <a:buNone/>
              </a:pPr>
              <a:r>
                <a:rPr lang="en-US" sz="20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Integración con WooCommerce para sincronizar productos, stock y pedidos.</a:t>
              </a:r>
              <a:endParaRPr/>
            </a:p>
          </p:txBody>
        </p:sp>
        <p:sp>
          <p:nvSpPr>
            <p:cNvPr id="182" name="Google Shape;182;p5"/>
            <p:cNvSpPr/>
            <p:nvPr/>
          </p:nvSpPr>
          <p:spPr>
            <a:xfrm>
              <a:off x="1099610" y="3572041"/>
              <a:ext cx="7130100" cy="95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5"/>
            <p:cNvSpPr/>
            <p:nvPr/>
          </p:nvSpPr>
          <p:spPr>
            <a:xfrm>
              <a:off x="0" y="3541650"/>
              <a:ext cx="8229600" cy="951900"/>
            </a:xfrm>
            <a:prstGeom prst="roundRect">
              <a:avLst>
                <a:gd name="adj" fmla="val 10000"/>
              </a:avLst>
            </a:prstGeom>
            <a:solidFill>
              <a:srgbClr val="CFD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4" name="Google Shape;184;p5"/>
          <p:cNvGrpSpPr/>
          <p:nvPr/>
        </p:nvGrpSpPr>
        <p:grpSpPr>
          <a:xfrm>
            <a:off x="791043" y="5172250"/>
            <a:ext cx="7829832" cy="951900"/>
            <a:chOff x="181443" y="3419650"/>
            <a:chExt cx="7829832" cy="951900"/>
          </a:xfrm>
        </p:grpSpPr>
        <p:sp>
          <p:nvSpPr>
            <p:cNvPr id="185" name="Google Shape;185;p5"/>
            <p:cNvSpPr/>
            <p:nvPr/>
          </p:nvSpPr>
          <p:spPr>
            <a:xfrm>
              <a:off x="181443" y="3633850"/>
              <a:ext cx="523500" cy="523500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5"/>
            <p:cNvSpPr txBox="1"/>
            <p:nvPr/>
          </p:nvSpPr>
          <p:spPr>
            <a:xfrm>
              <a:off x="1046775" y="3419650"/>
              <a:ext cx="6964500" cy="95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0750" tIns="100750" rIns="100750" bIns="1007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Calibri"/>
                <a:buNone/>
              </a:pPr>
              <a:r>
                <a:rPr lang="en-US" sz="2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Trazabilidad de información para clientes y proveedores. Incluyendo reportes</a:t>
              </a: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6"/>
          <p:cNvSpPr/>
          <p:nvPr/>
        </p:nvSpPr>
        <p:spPr>
          <a:xfrm>
            <a:off x="0" y="1"/>
            <a:ext cx="9143771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6"/>
          <p:cNvSpPr/>
          <p:nvPr/>
        </p:nvSpPr>
        <p:spPr>
          <a:xfrm>
            <a:off x="228" y="0"/>
            <a:ext cx="914377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93" name="Google Shape;193;p6"/>
          <p:cNvGrpSpPr/>
          <p:nvPr/>
        </p:nvGrpSpPr>
        <p:grpSpPr>
          <a:xfrm>
            <a:off x="-16397" y="508838"/>
            <a:ext cx="3913467" cy="6239661"/>
            <a:chOff x="-19221" y="251144"/>
            <a:chExt cx="5217958" cy="6239661"/>
          </a:xfrm>
        </p:grpSpPr>
        <p:sp>
          <p:nvSpPr>
            <p:cNvPr id="194" name="Google Shape;194;p6"/>
            <p:cNvSpPr/>
            <p:nvPr/>
          </p:nvSpPr>
          <p:spPr>
            <a:xfrm>
              <a:off x="-19221" y="251144"/>
              <a:ext cx="5187198" cy="6239661"/>
            </a:xfrm>
            <a:custGeom>
              <a:avLst/>
              <a:gdLst/>
              <a:ahLst/>
              <a:cxnLst/>
              <a:rect l="l" t="t" r="r" b="b"/>
              <a:pathLst>
                <a:path w="5187198" h="6239661" extrusionOk="0">
                  <a:moveTo>
                    <a:pt x="2011811" y="4"/>
                  </a:moveTo>
                  <a:cubicBezTo>
                    <a:pt x="2217306" y="120"/>
                    <a:pt x="2420903" y="25925"/>
                    <a:pt x="2617011" y="70590"/>
                  </a:cubicBezTo>
                  <a:lnTo>
                    <a:pt x="2690321" y="88146"/>
                  </a:lnTo>
                  <a:lnTo>
                    <a:pt x="2726863" y="97127"/>
                  </a:lnTo>
                  <a:lnTo>
                    <a:pt x="2762951" y="107375"/>
                  </a:lnTo>
                  <a:lnTo>
                    <a:pt x="2834843" y="128493"/>
                  </a:lnTo>
                  <a:cubicBezTo>
                    <a:pt x="2858788" y="135605"/>
                    <a:pt x="2882632" y="142226"/>
                    <a:pt x="2906574" y="151076"/>
                  </a:cubicBezTo>
                  <a:cubicBezTo>
                    <a:pt x="2954475" y="167852"/>
                    <a:pt x="3002363" y="183813"/>
                    <a:pt x="3049504" y="202124"/>
                  </a:cubicBezTo>
                  <a:lnTo>
                    <a:pt x="3189518" y="260159"/>
                  </a:lnTo>
                  <a:lnTo>
                    <a:pt x="3326048" y="325143"/>
                  </a:lnTo>
                  <a:cubicBezTo>
                    <a:pt x="3370687" y="348464"/>
                    <a:pt x="3414908" y="372485"/>
                    <a:pt x="3459166" y="395936"/>
                  </a:cubicBezTo>
                  <a:cubicBezTo>
                    <a:pt x="3502947" y="420302"/>
                    <a:pt x="3545491" y="447118"/>
                    <a:pt x="3588578" y="472343"/>
                  </a:cubicBezTo>
                  <a:cubicBezTo>
                    <a:pt x="3610346" y="484551"/>
                    <a:pt x="3630797" y="499072"/>
                    <a:pt x="3651864" y="512600"/>
                  </a:cubicBezTo>
                  <a:lnTo>
                    <a:pt x="3714514" y="553499"/>
                  </a:lnTo>
                  <a:cubicBezTo>
                    <a:pt x="3880005" y="664844"/>
                    <a:pt x="4036083" y="788388"/>
                    <a:pt x="4181221" y="922912"/>
                  </a:cubicBezTo>
                  <a:cubicBezTo>
                    <a:pt x="4326221" y="1057515"/>
                    <a:pt x="4461955" y="1202038"/>
                    <a:pt x="4582963" y="1358264"/>
                  </a:cubicBezTo>
                  <a:cubicBezTo>
                    <a:pt x="4614206" y="1396543"/>
                    <a:pt x="4642091" y="1437400"/>
                    <a:pt x="4670721" y="1477644"/>
                  </a:cubicBezTo>
                  <a:cubicBezTo>
                    <a:pt x="4700172" y="1517414"/>
                    <a:pt x="4725864" y="1559538"/>
                    <a:pt x="4752378" y="1601187"/>
                  </a:cubicBezTo>
                  <a:lnTo>
                    <a:pt x="4772168" y="1632456"/>
                  </a:lnTo>
                  <a:lnTo>
                    <a:pt x="4782117" y="1648104"/>
                  </a:lnTo>
                  <a:lnTo>
                    <a:pt x="4791381" y="1664150"/>
                  </a:lnTo>
                  <a:lnTo>
                    <a:pt x="4828190" y="1728379"/>
                  </a:lnTo>
                  <a:cubicBezTo>
                    <a:pt x="4840266" y="1749930"/>
                    <a:pt x="4853470" y="1770740"/>
                    <a:pt x="4864832" y="1792796"/>
                  </a:cubicBezTo>
                  <a:lnTo>
                    <a:pt x="4899201" y="1858342"/>
                  </a:lnTo>
                  <a:cubicBezTo>
                    <a:pt x="4910484" y="1880260"/>
                    <a:pt x="4922532" y="1901920"/>
                    <a:pt x="4933266" y="1924155"/>
                  </a:cubicBezTo>
                  <a:lnTo>
                    <a:pt x="4964403" y="1991384"/>
                  </a:lnTo>
                  <a:cubicBezTo>
                    <a:pt x="4974618" y="2013829"/>
                    <a:pt x="4985323" y="2036171"/>
                    <a:pt x="4995019" y="2058823"/>
                  </a:cubicBezTo>
                  <a:lnTo>
                    <a:pt x="5021999" y="2127723"/>
                  </a:lnTo>
                  <a:lnTo>
                    <a:pt x="5048321" y="2196908"/>
                  </a:lnTo>
                  <a:lnTo>
                    <a:pt x="5070546" y="2267547"/>
                  </a:lnTo>
                  <a:cubicBezTo>
                    <a:pt x="5078054" y="2291004"/>
                    <a:pt x="5085044" y="2314670"/>
                    <a:pt x="5092171" y="2338256"/>
                  </a:cubicBezTo>
                  <a:cubicBezTo>
                    <a:pt x="5098670" y="2362023"/>
                    <a:pt x="5104296" y="2386019"/>
                    <a:pt x="5110305" y="2409886"/>
                  </a:cubicBezTo>
                  <a:cubicBezTo>
                    <a:pt x="5158097" y="2600976"/>
                    <a:pt x="5182068" y="2797044"/>
                    <a:pt x="5186393" y="2992022"/>
                  </a:cubicBezTo>
                  <a:cubicBezTo>
                    <a:pt x="5191013" y="3187195"/>
                    <a:pt x="5175397" y="3380886"/>
                    <a:pt x="5149045" y="3571816"/>
                  </a:cubicBezTo>
                  <a:cubicBezTo>
                    <a:pt x="5141154" y="3619431"/>
                    <a:pt x="5133539" y="3666889"/>
                    <a:pt x="5126572" y="3714520"/>
                  </a:cubicBezTo>
                  <a:cubicBezTo>
                    <a:pt x="5117276" y="3761759"/>
                    <a:pt x="5107793" y="3808831"/>
                    <a:pt x="5099067" y="3856108"/>
                  </a:cubicBezTo>
                  <a:lnTo>
                    <a:pt x="5095699" y="3873868"/>
                  </a:lnTo>
                  <a:lnTo>
                    <a:pt x="5091573" y="3891426"/>
                  </a:lnTo>
                  <a:lnTo>
                    <a:pt x="5083324" y="3926541"/>
                  </a:lnTo>
                  <a:lnTo>
                    <a:pt x="5067256" y="3996889"/>
                  </a:lnTo>
                  <a:cubicBezTo>
                    <a:pt x="5064451" y="4008657"/>
                    <a:pt x="5062244" y="4020353"/>
                    <a:pt x="5059194" y="4032171"/>
                  </a:cubicBezTo>
                  <a:lnTo>
                    <a:pt x="5049522" y="4067833"/>
                  </a:lnTo>
                  <a:lnTo>
                    <a:pt x="5040067" y="4103553"/>
                  </a:lnTo>
                  <a:cubicBezTo>
                    <a:pt x="5036554" y="4115363"/>
                    <a:pt x="5032689" y="4127194"/>
                    <a:pt x="5028960" y="4138946"/>
                  </a:cubicBezTo>
                  <a:cubicBezTo>
                    <a:pt x="4999693" y="4233462"/>
                    <a:pt x="4962869" y="4326764"/>
                    <a:pt x="4917351" y="4417041"/>
                  </a:cubicBezTo>
                  <a:cubicBezTo>
                    <a:pt x="4871860" y="4507209"/>
                    <a:pt x="4817597" y="4594215"/>
                    <a:pt x="4756163" y="4676402"/>
                  </a:cubicBezTo>
                  <a:cubicBezTo>
                    <a:pt x="4632803" y="4840875"/>
                    <a:pt x="4480597" y="4982783"/>
                    <a:pt x="4322493" y="5105604"/>
                  </a:cubicBezTo>
                  <a:cubicBezTo>
                    <a:pt x="4163928" y="5228420"/>
                    <a:pt x="3999564" y="5332640"/>
                    <a:pt x="3840510" y="5429590"/>
                  </a:cubicBezTo>
                  <a:cubicBezTo>
                    <a:pt x="3760954" y="5478172"/>
                    <a:pt x="3682353" y="5524924"/>
                    <a:pt x="3606447" y="5572862"/>
                  </a:cubicBezTo>
                  <a:lnTo>
                    <a:pt x="3488814" y="5647178"/>
                  </a:lnTo>
                  <a:cubicBezTo>
                    <a:pt x="3448270" y="5672597"/>
                    <a:pt x="3407323" y="5697792"/>
                    <a:pt x="3365864" y="5722735"/>
                  </a:cubicBezTo>
                  <a:cubicBezTo>
                    <a:pt x="3200163" y="5822424"/>
                    <a:pt x="3026125" y="5917328"/>
                    <a:pt x="2839486" y="5999120"/>
                  </a:cubicBezTo>
                  <a:cubicBezTo>
                    <a:pt x="2653201" y="6080891"/>
                    <a:pt x="2453560" y="6149344"/>
                    <a:pt x="2242423" y="6192346"/>
                  </a:cubicBezTo>
                  <a:cubicBezTo>
                    <a:pt x="2031719" y="6235463"/>
                    <a:pt x="1808952" y="6251353"/>
                    <a:pt x="1589380" y="6230657"/>
                  </a:cubicBezTo>
                  <a:lnTo>
                    <a:pt x="1548244" y="6226706"/>
                  </a:lnTo>
                  <a:cubicBezTo>
                    <a:pt x="1534528" y="6225117"/>
                    <a:pt x="1520898" y="6223203"/>
                    <a:pt x="1507348" y="6221428"/>
                  </a:cubicBezTo>
                  <a:lnTo>
                    <a:pt x="1466401" y="6215904"/>
                  </a:lnTo>
                  <a:cubicBezTo>
                    <a:pt x="1452772" y="6213991"/>
                    <a:pt x="1439316" y="6211428"/>
                    <a:pt x="1425773" y="6209191"/>
                  </a:cubicBezTo>
                  <a:cubicBezTo>
                    <a:pt x="1398775" y="6204391"/>
                    <a:pt x="1371610" y="6199779"/>
                    <a:pt x="1344960" y="6193681"/>
                  </a:cubicBezTo>
                  <a:cubicBezTo>
                    <a:pt x="1318251" y="6187799"/>
                    <a:pt x="1291260" y="6182538"/>
                    <a:pt x="1265007" y="6175388"/>
                  </a:cubicBezTo>
                  <a:lnTo>
                    <a:pt x="1225415" y="6165243"/>
                  </a:lnTo>
                  <a:cubicBezTo>
                    <a:pt x="1212163" y="6161924"/>
                    <a:pt x="1198939" y="6158496"/>
                    <a:pt x="1186567" y="6154486"/>
                  </a:cubicBezTo>
                  <a:lnTo>
                    <a:pt x="1111158" y="6130918"/>
                  </a:lnTo>
                  <a:lnTo>
                    <a:pt x="1035915" y="6107163"/>
                  </a:lnTo>
                  <a:cubicBezTo>
                    <a:pt x="1010846" y="6099055"/>
                    <a:pt x="986357" y="6088784"/>
                    <a:pt x="961579" y="6079594"/>
                  </a:cubicBezTo>
                  <a:cubicBezTo>
                    <a:pt x="763709" y="6005594"/>
                    <a:pt x="572401" y="5909703"/>
                    <a:pt x="395297" y="5792812"/>
                  </a:cubicBezTo>
                  <a:lnTo>
                    <a:pt x="265239" y="5701511"/>
                  </a:lnTo>
                  <a:cubicBezTo>
                    <a:pt x="254227" y="5694155"/>
                    <a:pt x="244103" y="5685646"/>
                    <a:pt x="233756" y="5677542"/>
                  </a:cubicBezTo>
                  <a:lnTo>
                    <a:pt x="202800" y="5652902"/>
                  </a:lnTo>
                  <a:lnTo>
                    <a:pt x="140918" y="5603515"/>
                  </a:lnTo>
                  <a:cubicBezTo>
                    <a:pt x="130598" y="5595302"/>
                    <a:pt x="120280" y="5587089"/>
                    <a:pt x="110625" y="5578127"/>
                  </a:cubicBezTo>
                  <a:cubicBezTo>
                    <a:pt x="105647" y="5573779"/>
                    <a:pt x="100444" y="5569834"/>
                    <a:pt x="95631" y="5565299"/>
                  </a:cubicBezTo>
                  <a:cubicBezTo>
                    <a:pt x="90955" y="5560684"/>
                    <a:pt x="86505" y="5555666"/>
                    <a:pt x="81966" y="5550973"/>
                  </a:cubicBezTo>
                  <a:lnTo>
                    <a:pt x="27991" y="5493272"/>
                  </a:lnTo>
                  <a:cubicBezTo>
                    <a:pt x="19109" y="5483589"/>
                    <a:pt x="9758" y="5474359"/>
                    <a:pt x="1454" y="5464252"/>
                  </a:cubicBezTo>
                  <a:lnTo>
                    <a:pt x="0" y="5462518"/>
                  </a:lnTo>
                  <a:lnTo>
                    <a:pt x="0" y="4720187"/>
                  </a:lnTo>
                  <a:lnTo>
                    <a:pt x="109684" y="4836724"/>
                  </a:lnTo>
                  <a:cubicBezTo>
                    <a:pt x="173316" y="4897375"/>
                    <a:pt x="239447" y="4954160"/>
                    <a:pt x="306959" y="5007200"/>
                  </a:cubicBezTo>
                  <a:lnTo>
                    <a:pt x="358101" y="5046057"/>
                  </a:lnTo>
                  <a:lnTo>
                    <a:pt x="383328" y="5065684"/>
                  </a:lnTo>
                  <a:cubicBezTo>
                    <a:pt x="391637" y="5072316"/>
                    <a:pt x="400805" y="5077902"/>
                    <a:pt x="409503" y="5083942"/>
                  </a:cubicBezTo>
                  <a:lnTo>
                    <a:pt x="461889" y="5119888"/>
                  </a:lnTo>
                  <a:cubicBezTo>
                    <a:pt x="466184" y="5122893"/>
                    <a:pt x="470616" y="5125820"/>
                    <a:pt x="474883" y="5128933"/>
                  </a:cubicBezTo>
                  <a:cubicBezTo>
                    <a:pt x="478982" y="5132235"/>
                    <a:pt x="482476" y="5136069"/>
                    <a:pt x="486410" y="5139557"/>
                  </a:cubicBezTo>
                  <a:cubicBezTo>
                    <a:pt x="494140" y="5146613"/>
                    <a:pt x="502565" y="5152812"/>
                    <a:pt x="510852" y="5159089"/>
                  </a:cubicBezTo>
                  <a:lnTo>
                    <a:pt x="560653" y="5196893"/>
                  </a:lnTo>
                  <a:lnTo>
                    <a:pt x="585485" y="5215834"/>
                  </a:lnTo>
                  <a:cubicBezTo>
                    <a:pt x="593773" y="5222111"/>
                    <a:pt x="601864" y="5228685"/>
                    <a:pt x="610707" y="5234185"/>
                  </a:cubicBezTo>
                  <a:lnTo>
                    <a:pt x="714768" y="5303103"/>
                  </a:lnTo>
                  <a:cubicBezTo>
                    <a:pt x="856162" y="5390603"/>
                    <a:pt x="1008099" y="5459947"/>
                    <a:pt x="1166634" y="5513322"/>
                  </a:cubicBezTo>
                  <a:cubicBezTo>
                    <a:pt x="1186540" y="5519932"/>
                    <a:pt x="1205774" y="5527751"/>
                    <a:pt x="1225991" y="5533632"/>
                  </a:cubicBezTo>
                  <a:lnTo>
                    <a:pt x="1286680" y="5550705"/>
                  </a:lnTo>
                  <a:lnTo>
                    <a:pt x="1347310" y="5567995"/>
                  </a:lnTo>
                  <a:cubicBezTo>
                    <a:pt x="1357469" y="5571180"/>
                    <a:pt x="1367261" y="5573572"/>
                    <a:pt x="1377002" y="5575719"/>
                  </a:cubicBezTo>
                  <a:lnTo>
                    <a:pt x="1406328" y="5582649"/>
                  </a:lnTo>
                  <a:cubicBezTo>
                    <a:pt x="1425825" y="5587757"/>
                    <a:pt x="1445490" y="5590939"/>
                    <a:pt x="1465060" y="5594909"/>
                  </a:cubicBezTo>
                  <a:cubicBezTo>
                    <a:pt x="1484652" y="5599231"/>
                    <a:pt x="1504324" y="5601952"/>
                    <a:pt x="1523881" y="5605105"/>
                  </a:cubicBezTo>
                  <a:cubicBezTo>
                    <a:pt x="1533660" y="5606682"/>
                    <a:pt x="1543460" y="5608613"/>
                    <a:pt x="1553325" y="5609865"/>
                  </a:cubicBezTo>
                  <a:lnTo>
                    <a:pt x="1582813" y="5613593"/>
                  </a:lnTo>
                  <a:lnTo>
                    <a:pt x="1612301" y="5617321"/>
                  </a:lnTo>
                  <a:lnTo>
                    <a:pt x="1641863" y="5619910"/>
                  </a:lnTo>
                  <a:cubicBezTo>
                    <a:pt x="1799348" y="5633940"/>
                    <a:pt x="1957913" y="5625770"/>
                    <a:pt x="2117508" y="5595156"/>
                  </a:cubicBezTo>
                  <a:cubicBezTo>
                    <a:pt x="2277124" y="5564895"/>
                    <a:pt x="2437004" y="5512449"/>
                    <a:pt x="2597368" y="5447381"/>
                  </a:cubicBezTo>
                  <a:cubicBezTo>
                    <a:pt x="2757791" y="5382096"/>
                    <a:pt x="2918855" y="5304464"/>
                    <a:pt x="3082968" y="5223245"/>
                  </a:cubicBezTo>
                  <a:lnTo>
                    <a:pt x="3334855" y="5097383"/>
                  </a:lnTo>
                  <a:cubicBezTo>
                    <a:pt x="3423528" y="5054142"/>
                    <a:pt x="3511773" y="5013798"/>
                    <a:pt x="3599509" y="4976217"/>
                  </a:cubicBezTo>
                  <a:cubicBezTo>
                    <a:pt x="3774960" y="4900701"/>
                    <a:pt x="3948276" y="4837481"/>
                    <a:pt x="4112002" y="4766359"/>
                  </a:cubicBezTo>
                  <a:cubicBezTo>
                    <a:pt x="4193972" y="4730827"/>
                    <a:pt x="4273429" y="4692997"/>
                    <a:pt x="4348983" y="4649833"/>
                  </a:cubicBezTo>
                  <a:cubicBezTo>
                    <a:pt x="4424508" y="4606778"/>
                    <a:pt x="4496050" y="4558250"/>
                    <a:pt x="4560505" y="4501564"/>
                  </a:cubicBezTo>
                  <a:cubicBezTo>
                    <a:pt x="4625198" y="4445289"/>
                    <a:pt x="4682991" y="4381021"/>
                    <a:pt x="4731963" y="4309870"/>
                  </a:cubicBezTo>
                  <a:cubicBezTo>
                    <a:pt x="4781043" y="4238747"/>
                    <a:pt x="4821275" y="4160848"/>
                    <a:pt x="4852344" y="4078640"/>
                  </a:cubicBezTo>
                  <a:lnTo>
                    <a:pt x="4863972" y="4047790"/>
                  </a:lnTo>
                  <a:lnTo>
                    <a:pt x="4874144" y="4016320"/>
                  </a:lnTo>
                  <a:lnTo>
                    <a:pt x="4884127" y="3984682"/>
                  </a:lnTo>
                  <a:cubicBezTo>
                    <a:pt x="4887242" y="3973925"/>
                    <a:pt x="4889981" y="3962835"/>
                    <a:pt x="4892800" y="3951883"/>
                  </a:cubicBezTo>
                  <a:lnTo>
                    <a:pt x="4909526" y="3886001"/>
                  </a:lnTo>
                  <a:lnTo>
                    <a:pt x="4917687" y="3852948"/>
                  </a:lnTo>
                  <a:lnTo>
                    <a:pt x="4921768" y="3836422"/>
                  </a:lnTo>
                  <a:lnTo>
                    <a:pt x="4924845" y="3819742"/>
                  </a:lnTo>
                  <a:cubicBezTo>
                    <a:pt x="4933092" y="3775120"/>
                    <a:pt x="4941231" y="3730469"/>
                    <a:pt x="4948230" y="3685744"/>
                  </a:cubicBezTo>
                  <a:cubicBezTo>
                    <a:pt x="4953579" y="3640694"/>
                    <a:pt x="4958249" y="3595577"/>
                    <a:pt x="4962782" y="3550540"/>
                  </a:cubicBezTo>
                  <a:cubicBezTo>
                    <a:pt x="4976580" y="3369692"/>
                    <a:pt x="4965812" y="3187942"/>
                    <a:pt x="4939468" y="3010249"/>
                  </a:cubicBezTo>
                  <a:cubicBezTo>
                    <a:pt x="4912965" y="2832281"/>
                    <a:pt x="4870237" y="2658196"/>
                    <a:pt x="4816901" y="2488224"/>
                  </a:cubicBezTo>
                  <a:cubicBezTo>
                    <a:pt x="4810197" y="2466954"/>
                    <a:pt x="4803984" y="2445582"/>
                    <a:pt x="4797005" y="2424470"/>
                  </a:cubicBezTo>
                  <a:cubicBezTo>
                    <a:pt x="4789399" y="2403537"/>
                    <a:pt x="4781686" y="2382574"/>
                    <a:pt x="4774433" y="2361620"/>
                  </a:cubicBezTo>
                  <a:lnTo>
                    <a:pt x="4752459" y="2298700"/>
                  </a:lnTo>
                  <a:lnTo>
                    <a:pt x="4728083" y="2236526"/>
                  </a:lnTo>
                  <a:cubicBezTo>
                    <a:pt x="4719957" y="2215802"/>
                    <a:pt x="4712352" y="2194869"/>
                    <a:pt x="4704471" y="2174095"/>
                  </a:cubicBezTo>
                  <a:lnTo>
                    <a:pt x="4678399" y="2112626"/>
                  </a:lnTo>
                  <a:lnTo>
                    <a:pt x="4652601" y="2050999"/>
                  </a:lnTo>
                  <a:cubicBezTo>
                    <a:pt x="4643711" y="2030533"/>
                    <a:pt x="4633616" y="2010672"/>
                    <a:pt x="4624205" y="1990415"/>
                  </a:cubicBezTo>
                  <a:lnTo>
                    <a:pt x="4595398" y="1930069"/>
                  </a:lnTo>
                  <a:cubicBezTo>
                    <a:pt x="4585714" y="1909969"/>
                    <a:pt x="4574413" y="1890713"/>
                    <a:pt x="4563827" y="1870952"/>
                  </a:cubicBezTo>
                  <a:lnTo>
                    <a:pt x="4531433" y="1812311"/>
                  </a:lnTo>
                  <a:lnTo>
                    <a:pt x="4523315" y="1797616"/>
                  </a:lnTo>
                  <a:lnTo>
                    <a:pt x="4514482" y="1783425"/>
                  </a:lnTo>
                  <a:lnTo>
                    <a:pt x="4496845" y="1754936"/>
                  </a:lnTo>
                  <a:lnTo>
                    <a:pt x="4461463" y="1697929"/>
                  </a:lnTo>
                  <a:lnTo>
                    <a:pt x="4452660" y="1683629"/>
                  </a:lnTo>
                  <a:lnTo>
                    <a:pt x="4443141" y="1669834"/>
                  </a:lnTo>
                  <a:lnTo>
                    <a:pt x="4424241" y="1642166"/>
                  </a:lnTo>
                  <a:cubicBezTo>
                    <a:pt x="4399005" y="1605265"/>
                    <a:pt x="4374512" y="1567751"/>
                    <a:pt x="4346886" y="1532412"/>
                  </a:cubicBezTo>
                  <a:cubicBezTo>
                    <a:pt x="4240477" y="1388328"/>
                    <a:pt x="4120362" y="1253437"/>
                    <a:pt x="3985497" y="1134649"/>
                  </a:cubicBezTo>
                  <a:cubicBezTo>
                    <a:pt x="3850799" y="1015675"/>
                    <a:pt x="3702920" y="911715"/>
                    <a:pt x="3545665" y="825877"/>
                  </a:cubicBezTo>
                  <a:lnTo>
                    <a:pt x="3486190" y="794756"/>
                  </a:lnTo>
                  <a:cubicBezTo>
                    <a:pt x="3466181" y="784640"/>
                    <a:pt x="3446893" y="773560"/>
                    <a:pt x="3426182" y="764765"/>
                  </a:cubicBezTo>
                  <a:lnTo>
                    <a:pt x="3365044" y="737255"/>
                  </a:lnTo>
                  <a:lnTo>
                    <a:pt x="3334529" y="723514"/>
                  </a:lnTo>
                  <a:cubicBezTo>
                    <a:pt x="3324394" y="718943"/>
                    <a:pt x="3314287" y="714265"/>
                    <a:pt x="3303733" y="710395"/>
                  </a:cubicBezTo>
                  <a:cubicBezTo>
                    <a:pt x="3262013" y="694346"/>
                    <a:pt x="3220711" y="677599"/>
                    <a:pt x="3179033" y="662259"/>
                  </a:cubicBezTo>
                  <a:lnTo>
                    <a:pt x="3052408" y="620447"/>
                  </a:lnTo>
                  <a:lnTo>
                    <a:pt x="2924325" y="584505"/>
                  </a:lnTo>
                  <a:cubicBezTo>
                    <a:pt x="2903106" y="578471"/>
                    <a:pt x="2881119" y="574434"/>
                    <a:pt x="2859667" y="569266"/>
                  </a:cubicBezTo>
                  <a:lnTo>
                    <a:pt x="2795226" y="554085"/>
                  </a:lnTo>
                  <a:cubicBezTo>
                    <a:pt x="2774078" y="548652"/>
                    <a:pt x="2751709" y="544744"/>
                    <a:pt x="2729702" y="540354"/>
                  </a:cubicBezTo>
                  <a:lnTo>
                    <a:pt x="2663758" y="527322"/>
                  </a:lnTo>
                  <a:lnTo>
                    <a:pt x="2630927" y="520495"/>
                  </a:lnTo>
                  <a:lnTo>
                    <a:pt x="2597965" y="515024"/>
                  </a:lnTo>
                  <a:cubicBezTo>
                    <a:pt x="2575970" y="511449"/>
                    <a:pt x="2554112" y="507795"/>
                    <a:pt x="2532205" y="503895"/>
                  </a:cubicBezTo>
                  <a:cubicBezTo>
                    <a:pt x="2357016" y="475037"/>
                    <a:pt x="2182954" y="456682"/>
                    <a:pt x="2010064" y="452552"/>
                  </a:cubicBezTo>
                  <a:cubicBezTo>
                    <a:pt x="1837255" y="448558"/>
                    <a:pt x="1665388" y="457916"/>
                    <a:pt x="1494552" y="485055"/>
                  </a:cubicBezTo>
                  <a:cubicBezTo>
                    <a:pt x="1452133" y="492816"/>
                    <a:pt x="1409569" y="501117"/>
                    <a:pt x="1366896" y="509389"/>
                  </a:cubicBezTo>
                  <a:cubicBezTo>
                    <a:pt x="1324862" y="520035"/>
                    <a:pt x="1282333" y="529505"/>
                    <a:pt x="1240175" y="541045"/>
                  </a:cubicBezTo>
                  <a:lnTo>
                    <a:pt x="1177438" y="560170"/>
                  </a:lnTo>
                  <a:lnTo>
                    <a:pt x="1145987" y="569826"/>
                  </a:lnTo>
                  <a:lnTo>
                    <a:pt x="1130315" y="574669"/>
                  </a:lnTo>
                  <a:lnTo>
                    <a:pt x="1114873" y="580384"/>
                  </a:lnTo>
                  <a:lnTo>
                    <a:pt x="1052839" y="602943"/>
                  </a:lnTo>
                  <a:cubicBezTo>
                    <a:pt x="1032151" y="610499"/>
                    <a:pt x="1011255" y="617535"/>
                    <a:pt x="991135" y="626866"/>
                  </a:cubicBezTo>
                  <a:lnTo>
                    <a:pt x="930179" y="653191"/>
                  </a:lnTo>
                  <a:cubicBezTo>
                    <a:pt x="909850" y="662002"/>
                    <a:pt x="889443" y="670676"/>
                    <a:pt x="869768" y="680937"/>
                  </a:cubicBezTo>
                  <a:lnTo>
                    <a:pt x="810085" y="710734"/>
                  </a:lnTo>
                  <a:cubicBezTo>
                    <a:pt x="790331" y="720859"/>
                    <a:pt x="770124" y="730514"/>
                    <a:pt x="751220" y="741794"/>
                  </a:cubicBezTo>
                  <a:cubicBezTo>
                    <a:pt x="673929" y="784955"/>
                    <a:pt x="598827" y="830326"/>
                    <a:pt x="532669" y="881688"/>
                  </a:cubicBezTo>
                  <a:cubicBezTo>
                    <a:pt x="464226" y="931625"/>
                    <a:pt x="406969" y="988270"/>
                    <a:pt x="354185" y="1050286"/>
                  </a:cubicBezTo>
                  <a:lnTo>
                    <a:pt x="315980" y="1098125"/>
                  </a:lnTo>
                  <a:lnTo>
                    <a:pt x="280345" y="1149782"/>
                  </a:lnTo>
                  <a:cubicBezTo>
                    <a:pt x="268144" y="1166335"/>
                    <a:pt x="257438" y="1185955"/>
                    <a:pt x="245890" y="1203959"/>
                  </a:cubicBezTo>
                  <a:cubicBezTo>
                    <a:pt x="234552" y="1222481"/>
                    <a:pt x="223171" y="1240298"/>
                    <a:pt x="212162" y="1260184"/>
                  </a:cubicBezTo>
                  <a:cubicBezTo>
                    <a:pt x="168299" y="1337574"/>
                    <a:pt x="125055" y="1419360"/>
                    <a:pt x="80716" y="1502476"/>
                  </a:cubicBezTo>
                  <a:lnTo>
                    <a:pt x="0" y="1648841"/>
                  </a:lnTo>
                  <a:lnTo>
                    <a:pt x="0" y="954863"/>
                  </a:lnTo>
                  <a:lnTo>
                    <a:pt x="43491" y="895513"/>
                  </a:lnTo>
                  <a:cubicBezTo>
                    <a:pt x="59888" y="874984"/>
                    <a:pt x="77014" y="854766"/>
                    <a:pt x="93923" y="834489"/>
                  </a:cubicBezTo>
                  <a:cubicBezTo>
                    <a:pt x="163245" y="754880"/>
                    <a:pt x="240806" y="679565"/>
                    <a:pt x="323465" y="617671"/>
                  </a:cubicBezTo>
                  <a:cubicBezTo>
                    <a:pt x="405002" y="553042"/>
                    <a:pt x="490132" y="499230"/>
                    <a:pt x="574777" y="446794"/>
                  </a:cubicBezTo>
                  <a:cubicBezTo>
                    <a:pt x="595733" y="433050"/>
                    <a:pt x="617442" y="421248"/>
                    <a:pt x="638943" y="408925"/>
                  </a:cubicBezTo>
                  <a:lnTo>
                    <a:pt x="703505" y="371742"/>
                  </a:lnTo>
                  <a:cubicBezTo>
                    <a:pt x="724798" y="358900"/>
                    <a:pt x="747120" y="347842"/>
                    <a:pt x="769262" y="336154"/>
                  </a:cubicBezTo>
                  <a:lnTo>
                    <a:pt x="835552" y="301173"/>
                  </a:lnTo>
                  <a:cubicBezTo>
                    <a:pt x="857427" y="289183"/>
                    <a:pt x="880470" y="278896"/>
                    <a:pt x="902979" y="268004"/>
                  </a:cubicBezTo>
                  <a:lnTo>
                    <a:pt x="971127" y="235607"/>
                  </a:lnTo>
                  <a:lnTo>
                    <a:pt x="988238" y="227556"/>
                  </a:lnTo>
                  <a:lnTo>
                    <a:pt x="1005744" y="220191"/>
                  </a:lnTo>
                  <a:lnTo>
                    <a:pt x="1040729" y="205569"/>
                  </a:lnTo>
                  <a:lnTo>
                    <a:pt x="1110835" y="176248"/>
                  </a:lnTo>
                  <a:cubicBezTo>
                    <a:pt x="1157999" y="157703"/>
                    <a:pt x="1206322" y="141323"/>
                    <a:pt x="1254256" y="123796"/>
                  </a:cubicBezTo>
                  <a:cubicBezTo>
                    <a:pt x="1302938" y="108671"/>
                    <a:pt x="1352074" y="94017"/>
                    <a:pt x="1401310" y="79852"/>
                  </a:cubicBezTo>
                  <a:cubicBezTo>
                    <a:pt x="1599497" y="26774"/>
                    <a:pt x="1806373" y="-329"/>
                    <a:pt x="2011811" y="4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9803"/>
                  </a:srgbClr>
                </a:gs>
                <a:gs pos="2000">
                  <a:srgbClr val="FFFFFF">
                    <a:alpha val="9803"/>
                  </a:srgbClr>
                </a:gs>
                <a:gs pos="16000">
                  <a:srgbClr val="F79646">
                    <a:alpha val="9803"/>
                  </a:srgbClr>
                </a:gs>
                <a:gs pos="85000">
                  <a:srgbClr val="4F81BD">
                    <a:alpha val="9803"/>
                  </a:srgbClr>
                </a:gs>
                <a:gs pos="100000">
                  <a:srgbClr val="FFFFFF">
                    <a:alpha val="9803"/>
                  </a:srgbClr>
                </a:gs>
              </a:gsLst>
              <a:lin ang="120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195;p6"/>
            <p:cNvSpPr/>
            <p:nvPr/>
          </p:nvSpPr>
          <p:spPr>
            <a:xfrm>
              <a:off x="-19220" y="297400"/>
              <a:ext cx="5215811" cy="6107388"/>
            </a:xfrm>
            <a:custGeom>
              <a:avLst/>
              <a:gdLst/>
              <a:ahLst/>
              <a:cxnLst/>
              <a:rect l="l" t="t" r="r" b="b"/>
              <a:pathLst>
                <a:path w="5215811" h="6107388" extrusionOk="0">
                  <a:moveTo>
                    <a:pt x="1869139" y="9"/>
                  </a:moveTo>
                  <a:cubicBezTo>
                    <a:pt x="2160924" y="-706"/>
                    <a:pt x="2465752" y="43039"/>
                    <a:pt x="2791149" y="130229"/>
                  </a:cubicBezTo>
                  <a:cubicBezTo>
                    <a:pt x="3651198" y="360678"/>
                    <a:pt x="4339884" y="907924"/>
                    <a:pt x="4760307" y="1608408"/>
                  </a:cubicBezTo>
                  <a:cubicBezTo>
                    <a:pt x="5188180" y="2321320"/>
                    <a:pt x="5338357" y="3192822"/>
                    <a:pt x="5108574" y="4050383"/>
                  </a:cubicBezTo>
                  <a:cubicBezTo>
                    <a:pt x="4880820" y="4900373"/>
                    <a:pt x="4152841" y="5098512"/>
                    <a:pt x="3434916" y="5503134"/>
                  </a:cubicBezTo>
                  <a:cubicBezTo>
                    <a:pt x="2717099" y="5907783"/>
                    <a:pt x="2005568" y="6266474"/>
                    <a:pt x="1137841" y="6033968"/>
                  </a:cubicBezTo>
                  <a:cubicBezTo>
                    <a:pt x="783079" y="5938910"/>
                    <a:pt x="479573" y="5790114"/>
                    <a:pt x="217555" y="5598945"/>
                  </a:cubicBezTo>
                  <a:lnTo>
                    <a:pt x="0" y="5419622"/>
                  </a:lnTo>
                  <a:lnTo>
                    <a:pt x="0" y="4571683"/>
                  </a:lnTo>
                  <a:lnTo>
                    <a:pt x="18056" y="4599282"/>
                  </a:lnTo>
                  <a:cubicBezTo>
                    <a:pt x="124071" y="4746782"/>
                    <a:pt x="237002" y="4875718"/>
                    <a:pt x="358324" y="4988154"/>
                  </a:cubicBezTo>
                  <a:cubicBezTo>
                    <a:pt x="621323" y="5231809"/>
                    <a:pt x="923667" y="5396979"/>
                    <a:pt x="1282741" y="5493193"/>
                  </a:cubicBezTo>
                  <a:cubicBezTo>
                    <a:pt x="1573894" y="5571207"/>
                    <a:pt x="1856732" y="5563878"/>
                    <a:pt x="2172794" y="5470630"/>
                  </a:cubicBezTo>
                  <a:cubicBezTo>
                    <a:pt x="2498985" y="5374183"/>
                    <a:pt x="2832844" y="5193315"/>
                    <a:pt x="3146893" y="5016296"/>
                  </a:cubicBezTo>
                  <a:cubicBezTo>
                    <a:pt x="3293538" y="4933641"/>
                    <a:pt x="3436182" y="4861160"/>
                    <a:pt x="3574114" y="4791124"/>
                  </a:cubicBezTo>
                  <a:cubicBezTo>
                    <a:pt x="3841238" y="4655550"/>
                    <a:pt x="4071901" y="4538375"/>
                    <a:pt x="4244948" y="4392664"/>
                  </a:cubicBezTo>
                  <a:cubicBezTo>
                    <a:pt x="4405844" y="4257259"/>
                    <a:pt x="4501845" y="4106204"/>
                    <a:pt x="4556385" y="3902656"/>
                  </a:cubicBezTo>
                  <a:cubicBezTo>
                    <a:pt x="4649063" y="3556776"/>
                    <a:pt x="4669271" y="3203187"/>
                    <a:pt x="4616354" y="2851680"/>
                  </a:cubicBezTo>
                  <a:cubicBezTo>
                    <a:pt x="4565198" y="2511774"/>
                    <a:pt x="4448474" y="2188147"/>
                    <a:pt x="4269266" y="1889625"/>
                  </a:cubicBezTo>
                  <a:cubicBezTo>
                    <a:pt x="3907781" y="1287586"/>
                    <a:pt x="3331245" y="854780"/>
                    <a:pt x="2645976" y="671162"/>
                  </a:cubicBezTo>
                  <a:cubicBezTo>
                    <a:pt x="2278249" y="572630"/>
                    <a:pt x="1952074" y="540526"/>
                    <a:pt x="1648930" y="573017"/>
                  </a:cubicBezTo>
                  <a:cubicBezTo>
                    <a:pt x="1351746" y="604901"/>
                    <a:pt x="1064785" y="700731"/>
                    <a:pt x="771768" y="865882"/>
                  </a:cubicBezTo>
                  <a:cubicBezTo>
                    <a:pt x="568061" y="980657"/>
                    <a:pt x="486465" y="1058486"/>
                    <a:pt x="433617" y="1119441"/>
                  </a:cubicBezTo>
                  <a:cubicBezTo>
                    <a:pt x="358307" y="1206256"/>
                    <a:pt x="292149" y="1323808"/>
                    <a:pt x="200571" y="1486480"/>
                  </a:cubicBezTo>
                  <a:cubicBezTo>
                    <a:pt x="156644" y="1564432"/>
                    <a:pt x="106654" y="1653214"/>
                    <a:pt x="47077" y="1753604"/>
                  </a:cubicBezTo>
                  <a:lnTo>
                    <a:pt x="0" y="1831655"/>
                  </a:lnTo>
                  <a:lnTo>
                    <a:pt x="0" y="751112"/>
                  </a:lnTo>
                  <a:lnTo>
                    <a:pt x="6994" y="742614"/>
                  </a:lnTo>
                  <a:cubicBezTo>
                    <a:pt x="117721" y="617683"/>
                    <a:pt x="259696" y="505222"/>
                    <a:pt x="484047" y="378777"/>
                  </a:cubicBezTo>
                  <a:cubicBezTo>
                    <a:pt x="932751" y="125890"/>
                    <a:pt x="1382831" y="1200"/>
                    <a:pt x="1869139" y="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9803"/>
                  </a:srgbClr>
                </a:gs>
                <a:gs pos="2000">
                  <a:srgbClr val="FFFFFF">
                    <a:alpha val="9803"/>
                  </a:srgbClr>
                </a:gs>
                <a:gs pos="16000">
                  <a:srgbClr val="F79646">
                    <a:alpha val="9803"/>
                  </a:srgbClr>
                </a:gs>
                <a:gs pos="85000">
                  <a:srgbClr val="4F81BD">
                    <a:alpha val="9803"/>
                  </a:srgbClr>
                </a:gs>
                <a:gs pos="100000">
                  <a:srgbClr val="FFFFFF">
                    <a:alpha val="9803"/>
                  </a:srgbClr>
                </a:gs>
              </a:gsLst>
              <a:lin ang="120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196;p6"/>
            <p:cNvSpPr/>
            <p:nvPr/>
          </p:nvSpPr>
          <p:spPr>
            <a:xfrm>
              <a:off x="-19221" y="319367"/>
              <a:ext cx="5217956" cy="6100079"/>
            </a:xfrm>
            <a:custGeom>
              <a:avLst/>
              <a:gdLst/>
              <a:ahLst/>
              <a:cxnLst/>
              <a:rect l="l" t="t" r="r" b="b"/>
              <a:pathLst>
                <a:path w="5217956" h="6100079" extrusionOk="0">
                  <a:moveTo>
                    <a:pt x="1951393" y="82"/>
                  </a:moveTo>
                  <a:cubicBezTo>
                    <a:pt x="2237631" y="-2119"/>
                    <a:pt x="2536431" y="40011"/>
                    <a:pt x="2855177" y="125419"/>
                  </a:cubicBezTo>
                  <a:cubicBezTo>
                    <a:pt x="3697704" y="351173"/>
                    <a:pt x="4370490" y="894159"/>
                    <a:pt x="4779341" y="1591542"/>
                  </a:cubicBezTo>
                  <a:cubicBezTo>
                    <a:pt x="5195534" y="2301324"/>
                    <a:pt x="5338356" y="3170855"/>
                    <a:pt x="5108573" y="4028416"/>
                  </a:cubicBezTo>
                  <a:cubicBezTo>
                    <a:pt x="4880819" y="4878406"/>
                    <a:pt x="4165603" y="5079965"/>
                    <a:pt x="3459358" y="5487716"/>
                  </a:cubicBezTo>
                  <a:cubicBezTo>
                    <a:pt x="2753114" y="5895466"/>
                    <a:pt x="2053264" y="6257288"/>
                    <a:pt x="1203274" y="6029534"/>
                  </a:cubicBezTo>
                  <a:cubicBezTo>
                    <a:pt x="739884" y="5905369"/>
                    <a:pt x="366399" y="5685345"/>
                    <a:pt x="59920" y="5396467"/>
                  </a:cubicBezTo>
                  <a:lnTo>
                    <a:pt x="0" y="5333382"/>
                  </a:lnTo>
                  <a:lnTo>
                    <a:pt x="0" y="4205833"/>
                  </a:lnTo>
                  <a:lnTo>
                    <a:pt x="58036" y="4310048"/>
                  </a:lnTo>
                  <a:cubicBezTo>
                    <a:pt x="197935" y="4550245"/>
                    <a:pt x="350594" y="4747142"/>
                    <a:pt x="520779" y="4907591"/>
                  </a:cubicBezTo>
                  <a:cubicBezTo>
                    <a:pt x="763600" y="5136565"/>
                    <a:pt x="1043821" y="5291288"/>
                    <a:pt x="1377154" y="5380604"/>
                  </a:cubicBezTo>
                  <a:cubicBezTo>
                    <a:pt x="1963029" y="5537589"/>
                    <a:pt x="2470519" y="5282804"/>
                    <a:pt x="3123340" y="4905715"/>
                  </a:cubicBezTo>
                  <a:cubicBezTo>
                    <a:pt x="3269800" y="4821157"/>
                    <a:pt x="3411134" y="4747512"/>
                    <a:pt x="3547863" y="4676342"/>
                  </a:cubicBezTo>
                  <a:cubicBezTo>
                    <a:pt x="3804497" y="4542710"/>
                    <a:pt x="4026085" y="4427393"/>
                    <a:pt x="4186753" y="4289376"/>
                  </a:cubicBezTo>
                  <a:cubicBezTo>
                    <a:pt x="4329009" y="4167293"/>
                    <a:pt x="4410589" y="4037181"/>
                    <a:pt x="4459565" y="3854399"/>
                  </a:cubicBezTo>
                  <a:cubicBezTo>
                    <a:pt x="4548302" y="3523229"/>
                    <a:pt x="4568981" y="3185183"/>
                    <a:pt x="4521015" y="2849377"/>
                  </a:cubicBezTo>
                  <a:cubicBezTo>
                    <a:pt x="4474709" y="2524680"/>
                    <a:pt x="4366564" y="2215756"/>
                    <a:pt x="4199723" y="1931213"/>
                  </a:cubicBezTo>
                  <a:cubicBezTo>
                    <a:pt x="3863270" y="1357325"/>
                    <a:pt x="3323982" y="946439"/>
                    <a:pt x="2681217" y="774211"/>
                  </a:cubicBezTo>
                  <a:cubicBezTo>
                    <a:pt x="2001139" y="591984"/>
                    <a:pt x="1476322" y="649699"/>
                    <a:pt x="926547" y="967112"/>
                  </a:cubicBezTo>
                  <a:cubicBezTo>
                    <a:pt x="740730" y="1074393"/>
                    <a:pt x="668642" y="1143989"/>
                    <a:pt x="622677" y="1197863"/>
                  </a:cubicBezTo>
                  <a:cubicBezTo>
                    <a:pt x="555599" y="1276450"/>
                    <a:pt x="492360" y="1390031"/>
                    <a:pt x="404892" y="1547314"/>
                  </a:cubicBezTo>
                  <a:cubicBezTo>
                    <a:pt x="317047" y="1705133"/>
                    <a:pt x="204816" y="1906756"/>
                    <a:pt x="40135" y="2159090"/>
                  </a:cubicBezTo>
                  <a:lnTo>
                    <a:pt x="0" y="2219367"/>
                  </a:lnTo>
                  <a:lnTo>
                    <a:pt x="0" y="915659"/>
                  </a:lnTo>
                  <a:lnTo>
                    <a:pt x="58609" y="828051"/>
                  </a:lnTo>
                  <a:cubicBezTo>
                    <a:pt x="177453" y="670481"/>
                    <a:pt x="325846" y="538291"/>
                    <a:pt x="590688" y="385385"/>
                  </a:cubicBezTo>
                  <a:cubicBezTo>
                    <a:pt x="1032158" y="130559"/>
                    <a:pt x="1474329" y="3750"/>
                    <a:pt x="1951393" y="82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9803"/>
                  </a:srgbClr>
                </a:gs>
                <a:gs pos="2000">
                  <a:srgbClr val="FFFFFF">
                    <a:alpha val="9803"/>
                  </a:srgbClr>
                </a:gs>
                <a:gs pos="16000">
                  <a:srgbClr val="F79646">
                    <a:alpha val="9803"/>
                  </a:srgbClr>
                </a:gs>
                <a:gs pos="85000">
                  <a:srgbClr val="4F81BD">
                    <a:alpha val="9803"/>
                  </a:srgbClr>
                </a:gs>
                <a:gs pos="100000">
                  <a:srgbClr val="FFFFFF">
                    <a:alpha val="9803"/>
                  </a:srgbClr>
                </a:gs>
              </a:gsLst>
              <a:lin ang="120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197;p6"/>
            <p:cNvSpPr/>
            <p:nvPr/>
          </p:nvSpPr>
          <p:spPr>
            <a:xfrm>
              <a:off x="-19220" y="319367"/>
              <a:ext cx="5217957" cy="6100079"/>
            </a:xfrm>
            <a:custGeom>
              <a:avLst/>
              <a:gdLst/>
              <a:ahLst/>
              <a:cxnLst/>
              <a:rect l="l" t="t" r="r" b="b"/>
              <a:pathLst>
                <a:path w="5217957" h="6100079" extrusionOk="0">
                  <a:moveTo>
                    <a:pt x="1951394" y="82"/>
                  </a:moveTo>
                  <a:cubicBezTo>
                    <a:pt x="2237632" y="-2119"/>
                    <a:pt x="2536431" y="40011"/>
                    <a:pt x="2855178" y="125419"/>
                  </a:cubicBezTo>
                  <a:cubicBezTo>
                    <a:pt x="3697704" y="351173"/>
                    <a:pt x="4370491" y="894159"/>
                    <a:pt x="4779341" y="1591542"/>
                  </a:cubicBezTo>
                  <a:cubicBezTo>
                    <a:pt x="5195535" y="2301324"/>
                    <a:pt x="5338357" y="3170855"/>
                    <a:pt x="5108574" y="4028416"/>
                  </a:cubicBezTo>
                  <a:cubicBezTo>
                    <a:pt x="4880820" y="4878406"/>
                    <a:pt x="4165604" y="5079965"/>
                    <a:pt x="3459359" y="5487716"/>
                  </a:cubicBezTo>
                  <a:cubicBezTo>
                    <a:pt x="2753115" y="5895466"/>
                    <a:pt x="2053265" y="6257288"/>
                    <a:pt x="1203275" y="6029534"/>
                  </a:cubicBezTo>
                  <a:cubicBezTo>
                    <a:pt x="739885" y="5905369"/>
                    <a:pt x="366400" y="5685345"/>
                    <a:pt x="59921" y="5396467"/>
                  </a:cubicBezTo>
                  <a:lnTo>
                    <a:pt x="0" y="5333381"/>
                  </a:lnTo>
                  <a:lnTo>
                    <a:pt x="0" y="4427327"/>
                  </a:lnTo>
                  <a:lnTo>
                    <a:pt x="112056" y="4602502"/>
                  </a:lnTo>
                  <a:cubicBezTo>
                    <a:pt x="215300" y="4749260"/>
                    <a:pt x="325419" y="4877443"/>
                    <a:pt x="443875" y="4989110"/>
                  </a:cubicBezTo>
                  <a:cubicBezTo>
                    <a:pt x="700709" y="5231113"/>
                    <a:pt x="996455" y="5394516"/>
                    <a:pt x="1348175" y="5488759"/>
                  </a:cubicBezTo>
                  <a:cubicBezTo>
                    <a:pt x="1633379" y="5565179"/>
                    <a:pt x="1910917" y="5556430"/>
                    <a:pt x="2221463" y="5461704"/>
                  </a:cubicBezTo>
                  <a:cubicBezTo>
                    <a:pt x="2541923" y="5363721"/>
                    <a:pt x="2870374" y="5181404"/>
                    <a:pt x="3179339" y="5003023"/>
                  </a:cubicBezTo>
                  <a:cubicBezTo>
                    <a:pt x="3323713" y="4919760"/>
                    <a:pt x="3463978" y="4846641"/>
                    <a:pt x="3599638" y="4775996"/>
                  </a:cubicBezTo>
                  <a:cubicBezTo>
                    <a:pt x="3862436" y="4639263"/>
                    <a:pt x="4089314" y="4521074"/>
                    <a:pt x="4259765" y="4374667"/>
                  </a:cubicBezTo>
                  <a:cubicBezTo>
                    <a:pt x="4418282" y="4238625"/>
                    <a:pt x="4513201" y="4087280"/>
                    <a:pt x="4567742" y="3883732"/>
                  </a:cubicBezTo>
                  <a:cubicBezTo>
                    <a:pt x="4660420" y="3537853"/>
                    <a:pt x="4682033" y="3184640"/>
                    <a:pt x="4631929" y="2833886"/>
                  </a:cubicBezTo>
                  <a:cubicBezTo>
                    <a:pt x="4583584" y="2494734"/>
                    <a:pt x="4470646" y="2172121"/>
                    <a:pt x="4296412" y="1874932"/>
                  </a:cubicBezTo>
                  <a:cubicBezTo>
                    <a:pt x="3944879" y="1275559"/>
                    <a:pt x="3381537" y="846289"/>
                    <a:pt x="2710219" y="666410"/>
                  </a:cubicBezTo>
                  <a:cubicBezTo>
                    <a:pt x="2349955" y="569877"/>
                    <a:pt x="2030161" y="539483"/>
                    <a:pt x="1732642" y="573480"/>
                  </a:cubicBezTo>
                  <a:cubicBezTo>
                    <a:pt x="1440866" y="606814"/>
                    <a:pt x="1158880" y="703976"/>
                    <a:pt x="870621" y="870402"/>
                  </a:cubicBezTo>
                  <a:cubicBezTo>
                    <a:pt x="670160" y="986048"/>
                    <a:pt x="589753" y="1064195"/>
                    <a:pt x="537555" y="1125324"/>
                  </a:cubicBezTo>
                  <a:cubicBezTo>
                    <a:pt x="463218" y="1212400"/>
                    <a:pt x="397708" y="1330125"/>
                    <a:pt x="306995" y="1493030"/>
                  </a:cubicBezTo>
                  <a:cubicBezTo>
                    <a:pt x="234596" y="1623167"/>
                    <a:pt x="145436" y="1783409"/>
                    <a:pt x="23579" y="1977465"/>
                  </a:cubicBezTo>
                  <a:lnTo>
                    <a:pt x="0" y="2014291"/>
                  </a:lnTo>
                  <a:lnTo>
                    <a:pt x="0" y="915660"/>
                  </a:lnTo>
                  <a:lnTo>
                    <a:pt x="58609" y="828051"/>
                  </a:lnTo>
                  <a:cubicBezTo>
                    <a:pt x="177453" y="670481"/>
                    <a:pt x="325847" y="538291"/>
                    <a:pt x="590689" y="385385"/>
                  </a:cubicBezTo>
                  <a:cubicBezTo>
                    <a:pt x="1032159" y="130559"/>
                    <a:pt x="1474330" y="3750"/>
                    <a:pt x="1951394" y="82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9803"/>
                  </a:srgbClr>
                </a:gs>
                <a:gs pos="2000">
                  <a:srgbClr val="FFFFFF">
                    <a:alpha val="9803"/>
                  </a:srgbClr>
                </a:gs>
                <a:gs pos="16000">
                  <a:srgbClr val="F79646">
                    <a:alpha val="9803"/>
                  </a:srgbClr>
                </a:gs>
                <a:gs pos="85000">
                  <a:srgbClr val="4F81BD">
                    <a:alpha val="9803"/>
                  </a:srgbClr>
                </a:gs>
                <a:gs pos="100000">
                  <a:srgbClr val="FFFFFF">
                    <a:alpha val="9803"/>
                  </a:srgbClr>
                </a:gs>
              </a:gsLst>
              <a:lin ang="120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8" name="Google Shape;198;p6"/>
          <p:cNvSpPr txBox="1">
            <a:spLocks noGrp="1"/>
          </p:cNvSpPr>
          <p:nvPr>
            <p:ph type="title"/>
          </p:nvPr>
        </p:nvSpPr>
        <p:spPr>
          <a:xfrm>
            <a:off x="480060" y="1243013"/>
            <a:ext cx="2891790" cy="43719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100"/>
              <a:buFont typeface="Calibri"/>
              <a:buNone/>
            </a:pPr>
            <a:r>
              <a:rPr lang="en-US" sz="3100">
                <a:solidFill>
                  <a:schemeClr val="dk2"/>
                </a:solidFill>
              </a:rPr>
              <a:t>Objetivo General</a:t>
            </a:r>
            <a:endParaRPr/>
          </a:p>
        </p:txBody>
      </p:sp>
      <p:sp>
        <p:nvSpPr>
          <p:cNvPr id="199" name="Google Shape;199;p6"/>
          <p:cNvSpPr txBox="1">
            <a:spLocks noGrp="1"/>
          </p:cNvSpPr>
          <p:nvPr>
            <p:ph type="body" idx="1"/>
          </p:nvPr>
        </p:nvSpPr>
        <p:spPr>
          <a:xfrm>
            <a:off x="4629150" y="804672"/>
            <a:ext cx="3915918" cy="52303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r>
              <a:rPr lang="en-US" sz="1600">
                <a:solidFill>
                  <a:schemeClr val="dk2"/>
                </a:solidFill>
              </a:rPr>
              <a:t>Desarrollar un ERP web multiempresa que centralice y automatice la gestión de procesos clave</a:t>
            </a:r>
            <a:endParaRPr/>
          </a:p>
          <a:p>
            <a:pPr marL="342900" lvl="0" indent="-342900" algn="l" rtl="0"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r>
              <a:rPr lang="en-US" sz="1600">
                <a:solidFill>
                  <a:schemeClr val="dk2"/>
                </a:solidFill>
              </a:rPr>
              <a:t>para empresas del rubro informático y de equipos reacondicionados, mejorando trazabilidad,</a:t>
            </a:r>
            <a:endParaRPr/>
          </a:p>
          <a:p>
            <a:pPr marL="342900" lvl="0" indent="-342900" algn="l" rtl="0"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r>
              <a:rPr lang="en-US" sz="1600">
                <a:solidFill>
                  <a:schemeClr val="dk2"/>
                </a:solidFill>
              </a:rPr>
              <a:t>seguridad y autonomía operativa, facilitando información.</a:t>
            </a:r>
            <a:endParaRPr sz="1600">
              <a:solidFill>
                <a:schemeClr val="dk2"/>
              </a:solidFill>
            </a:endParaRPr>
          </a:p>
          <a:p>
            <a:pPr marL="342900" lvl="0" indent="-342900" algn="l" rtl="0"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r>
              <a:rPr lang="en-US" sz="1600">
                <a:solidFill>
                  <a:schemeClr val="dk2"/>
                </a:solidFill>
              </a:rPr>
              <a:t>Mejorar la trazabilidad de información para clientes y proveedores.</a:t>
            </a:r>
            <a:endParaRPr sz="1600">
              <a:solidFill>
                <a:schemeClr val="dk2"/>
              </a:solidFill>
            </a:endParaRPr>
          </a:p>
        </p:txBody>
      </p:sp>
      <p:pic>
        <p:nvPicPr>
          <p:cNvPr id="200" name="Google Shape;200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7250" y="0"/>
            <a:ext cx="1160476" cy="1160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83399" y="6301525"/>
            <a:ext cx="2660600" cy="55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7"/>
          <p:cNvSpPr/>
          <p:nvPr/>
        </p:nvSpPr>
        <p:spPr>
          <a:xfrm>
            <a:off x="0" y="1"/>
            <a:ext cx="9143771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Google Shape;207;p7"/>
          <p:cNvSpPr/>
          <p:nvPr/>
        </p:nvSpPr>
        <p:spPr>
          <a:xfrm>
            <a:off x="228" y="0"/>
            <a:ext cx="914377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" name="Google Shape;208;p7"/>
          <p:cNvSpPr txBox="1">
            <a:spLocks noGrp="1"/>
          </p:cNvSpPr>
          <p:nvPr>
            <p:ph type="title"/>
          </p:nvPr>
        </p:nvSpPr>
        <p:spPr>
          <a:xfrm>
            <a:off x="603504" y="1401859"/>
            <a:ext cx="3097638" cy="4054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100"/>
              <a:buFont typeface="Calibri"/>
              <a:buNone/>
            </a:pPr>
            <a:r>
              <a:rPr lang="en-US" sz="3100">
                <a:solidFill>
                  <a:schemeClr val="dk2"/>
                </a:solidFill>
              </a:rPr>
              <a:t>Objetivos Específicos</a:t>
            </a:r>
            <a:endParaRPr/>
          </a:p>
        </p:txBody>
      </p:sp>
      <p:grpSp>
        <p:nvGrpSpPr>
          <p:cNvPr id="209" name="Google Shape;209;p7"/>
          <p:cNvGrpSpPr/>
          <p:nvPr/>
        </p:nvGrpSpPr>
        <p:grpSpPr>
          <a:xfrm flipH="1">
            <a:off x="10379" y="0"/>
            <a:ext cx="3243649" cy="2641149"/>
            <a:chOff x="6867015" y="-1"/>
            <a:chExt cx="5324985" cy="3251912"/>
          </a:xfrm>
        </p:grpSpPr>
        <p:sp>
          <p:nvSpPr>
            <p:cNvPr id="210" name="Google Shape;210;p7"/>
            <p:cNvSpPr/>
            <p:nvPr/>
          </p:nvSpPr>
          <p:spPr>
            <a:xfrm>
              <a:off x="6867015" y="-1"/>
              <a:ext cx="5324985" cy="3251912"/>
            </a:xfrm>
            <a:custGeom>
              <a:avLst/>
              <a:gdLst/>
              <a:ahLst/>
              <a:cxnLst/>
              <a:rect l="l" t="t" r="r" b="b"/>
              <a:pathLst>
                <a:path w="5324985" h="3251912" extrusionOk="0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9803"/>
                  </a:srgbClr>
                </a:gs>
                <a:gs pos="2000">
                  <a:srgbClr val="FFFFFF">
                    <a:alpha val="9803"/>
                  </a:srgbClr>
                </a:gs>
                <a:gs pos="16000">
                  <a:srgbClr val="F79646">
                    <a:alpha val="9803"/>
                  </a:srgbClr>
                </a:gs>
                <a:gs pos="85000">
                  <a:srgbClr val="4F81BD">
                    <a:alpha val="9803"/>
                  </a:srgbClr>
                </a:gs>
                <a:gs pos="100000">
                  <a:srgbClr val="FFFFFF">
                    <a:alpha val="9803"/>
                  </a:srgbClr>
                </a:gs>
              </a:gsLst>
              <a:lin ang="120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" name="Google Shape;211;p7"/>
            <p:cNvSpPr/>
            <p:nvPr/>
          </p:nvSpPr>
          <p:spPr>
            <a:xfrm>
              <a:off x="6916467" y="-1"/>
              <a:ext cx="5275533" cy="2980757"/>
            </a:xfrm>
            <a:custGeom>
              <a:avLst/>
              <a:gdLst/>
              <a:ahLst/>
              <a:cxnLst/>
              <a:rect l="l" t="t" r="r" b="b"/>
              <a:pathLst>
                <a:path w="5275533" h="2980757" extrusionOk="0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9803"/>
                  </a:srgbClr>
                </a:gs>
                <a:gs pos="2000">
                  <a:srgbClr val="FFFFFF">
                    <a:alpha val="9803"/>
                  </a:srgbClr>
                </a:gs>
                <a:gs pos="16000">
                  <a:srgbClr val="F79646">
                    <a:alpha val="9803"/>
                  </a:srgbClr>
                </a:gs>
                <a:gs pos="85000">
                  <a:srgbClr val="4F81BD">
                    <a:alpha val="9803"/>
                  </a:srgbClr>
                </a:gs>
                <a:gs pos="100000">
                  <a:srgbClr val="FFFFFF">
                    <a:alpha val="9803"/>
                  </a:srgbClr>
                </a:gs>
              </a:gsLst>
              <a:lin ang="120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" name="Google Shape;212;p7"/>
            <p:cNvSpPr/>
            <p:nvPr/>
          </p:nvSpPr>
          <p:spPr>
            <a:xfrm>
              <a:off x="6921214" y="-1"/>
              <a:ext cx="5270786" cy="2927775"/>
            </a:xfrm>
            <a:custGeom>
              <a:avLst/>
              <a:gdLst/>
              <a:ahLst/>
              <a:cxnLst/>
              <a:rect l="l" t="t" r="r" b="b"/>
              <a:pathLst>
                <a:path w="5270786" h="2927775" extrusionOk="0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9803"/>
                  </a:srgbClr>
                </a:gs>
                <a:gs pos="2000">
                  <a:srgbClr val="FFFFFF">
                    <a:alpha val="9803"/>
                  </a:srgbClr>
                </a:gs>
                <a:gs pos="16000">
                  <a:srgbClr val="F79646">
                    <a:alpha val="9803"/>
                  </a:srgbClr>
                </a:gs>
                <a:gs pos="85000">
                  <a:srgbClr val="4F81BD">
                    <a:alpha val="9803"/>
                  </a:srgbClr>
                </a:gs>
                <a:gs pos="100000">
                  <a:srgbClr val="FFFFFF">
                    <a:alpha val="9803"/>
                  </a:srgbClr>
                </a:gs>
              </a:gsLst>
              <a:lin ang="120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" name="Google Shape;213;p7"/>
            <p:cNvSpPr/>
            <p:nvPr/>
          </p:nvSpPr>
          <p:spPr>
            <a:xfrm>
              <a:off x="6921214" y="-1"/>
              <a:ext cx="5270786" cy="2927775"/>
            </a:xfrm>
            <a:custGeom>
              <a:avLst/>
              <a:gdLst/>
              <a:ahLst/>
              <a:cxnLst/>
              <a:rect l="l" t="t" r="r" b="b"/>
              <a:pathLst>
                <a:path w="5270786" h="2927775" extrusionOk="0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9803"/>
                  </a:srgbClr>
                </a:gs>
                <a:gs pos="2000">
                  <a:srgbClr val="FFFFFF">
                    <a:alpha val="9803"/>
                  </a:srgbClr>
                </a:gs>
                <a:gs pos="16000">
                  <a:srgbClr val="F79646">
                    <a:alpha val="9803"/>
                  </a:srgbClr>
                </a:gs>
                <a:gs pos="85000">
                  <a:srgbClr val="4F81BD">
                    <a:alpha val="9803"/>
                  </a:srgbClr>
                </a:gs>
                <a:gs pos="100000">
                  <a:srgbClr val="FFFFFF">
                    <a:alpha val="9803"/>
                  </a:srgbClr>
                </a:gs>
              </a:gsLst>
              <a:lin ang="120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4" name="Google Shape;214;p7"/>
          <p:cNvSpPr txBox="1">
            <a:spLocks noGrp="1"/>
          </p:cNvSpPr>
          <p:nvPr>
            <p:ph type="body" idx="1"/>
          </p:nvPr>
        </p:nvSpPr>
        <p:spPr>
          <a:xfrm>
            <a:off x="3923975" y="1078484"/>
            <a:ext cx="4596300" cy="37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r>
              <a:rPr lang="en-US" sz="1600">
                <a:solidFill>
                  <a:schemeClr val="dk2"/>
                </a:solidFill>
              </a:rPr>
              <a:t>Centralizar la información de empresas, sub empresas, sucursales y bodegas.</a:t>
            </a:r>
            <a:endParaRPr/>
          </a:p>
          <a:p>
            <a:pPr marL="342900" lvl="0" indent="-342900" algn="l" rtl="0"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r>
              <a:rPr lang="en-US" sz="1600">
                <a:solidFill>
                  <a:schemeClr val="dk2"/>
                </a:solidFill>
              </a:rPr>
              <a:t>Implementar control de acceso por roles y contexto (empresa/sub empresa/sucursal).</a:t>
            </a:r>
            <a:endParaRPr/>
          </a:p>
          <a:p>
            <a:pPr marL="342900" lvl="0" indent="-342900" algn="l" rtl="0"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r>
              <a:rPr lang="en-US" sz="1600">
                <a:solidFill>
                  <a:schemeClr val="dk2"/>
                </a:solidFill>
              </a:rPr>
              <a:t>Gestionar inventario con trazabilidad de transferencias entre sucursales.</a:t>
            </a:r>
            <a:endParaRPr/>
          </a:p>
          <a:p>
            <a:pPr marL="342900" lvl="0" indent="-342900" algn="l" rtl="0"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r>
              <a:rPr lang="en-US" sz="1600">
                <a:solidFill>
                  <a:schemeClr val="dk2"/>
                </a:solidFill>
              </a:rPr>
              <a:t>Emitir cotizaciones, ventas y reportes exportables (PDF/XLS).</a:t>
            </a:r>
            <a:endParaRPr/>
          </a:p>
          <a:p>
            <a:pPr marL="342900" lvl="0" indent="-342900" algn="l" rtl="0"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r>
              <a:rPr lang="en-US" sz="1600">
                <a:solidFill>
                  <a:schemeClr val="dk2"/>
                </a:solidFill>
              </a:rPr>
              <a:t>Integrar el ERP con WooCommerce mediante API REST y Webhooks.</a:t>
            </a:r>
            <a:endParaRPr/>
          </a:p>
        </p:txBody>
      </p:sp>
      <p:grpSp>
        <p:nvGrpSpPr>
          <p:cNvPr id="215" name="Google Shape;215;p7"/>
          <p:cNvGrpSpPr/>
          <p:nvPr/>
        </p:nvGrpSpPr>
        <p:grpSpPr>
          <a:xfrm rot="10800000">
            <a:off x="6401977" y="4114799"/>
            <a:ext cx="2741794" cy="2743201"/>
            <a:chOff x="-305" y="-1"/>
            <a:chExt cx="3832880" cy="2876136"/>
          </a:xfrm>
        </p:grpSpPr>
        <p:sp>
          <p:nvSpPr>
            <p:cNvPr id="216" name="Google Shape;216;p7"/>
            <p:cNvSpPr/>
            <p:nvPr/>
          </p:nvSpPr>
          <p:spPr>
            <a:xfrm>
              <a:off x="305" y="1"/>
              <a:ext cx="3815424" cy="2653659"/>
            </a:xfrm>
            <a:custGeom>
              <a:avLst/>
              <a:gdLst/>
              <a:ahLst/>
              <a:cxnLst/>
              <a:rect l="l" t="t" r="r" b="b"/>
              <a:pathLst>
                <a:path w="3815424" h="2653659" extrusionOk="0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9803"/>
                  </a:srgbClr>
                </a:gs>
                <a:gs pos="2000">
                  <a:srgbClr val="FFFFFF">
                    <a:alpha val="9803"/>
                  </a:srgbClr>
                </a:gs>
                <a:gs pos="16000">
                  <a:srgbClr val="F79646">
                    <a:alpha val="9803"/>
                  </a:srgbClr>
                </a:gs>
                <a:gs pos="85000">
                  <a:srgbClr val="4F81BD">
                    <a:alpha val="9803"/>
                  </a:srgbClr>
                </a:gs>
                <a:gs pos="100000">
                  <a:srgbClr val="FFFFFF">
                    <a:alpha val="9803"/>
                  </a:srgbClr>
                </a:gs>
              </a:gsLst>
              <a:lin ang="120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" name="Google Shape;217;p7"/>
            <p:cNvSpPr/>
            <p:nvPr/>
          </p:nvSpPr>
          <p:spPr>
            <a:xfrm>
              <a:off x="305" y="-1"/>
              <a:ext cx="3815424" cy="2653660"/>
            </a:xfrm>
            <a:custGeom>
              <a:avLst/>
              <a:gdLst/>
              <a:ahLst/>
              <a:cxnLst/>
              <a:rect l="l" t="t" r="r" b="b"/>
              <a:pathLst>
                <a:path w="3815424" h="2653660" extrusionOk="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9803"/>
                  </a:srgbClr>
                </a:gs>
                <a:gs pos="2000">
                  <a:srgbClr val="FFFFFF">
                    <a:alpha val="9803"/>
                  </a:srgbClr>
                </a:gs>
                <a:gs pos="16000">
                  <a:srgbClr val="F79646">
                    <a:alpha val="9803"/>
                  </a:srgbClr>
                </a:gs>
                <a:gs pos="85000">
                  <a:srgbClr val="4F81BD">
                    <a:alpha val="9803"/>
                  </a:srgbClr>
                </a:gs>
                <a:gs pos="100000">
                  <a:srgbClr val="FFFFFF">
                    <a:alpha val="9803"/>
                  </a:srgbClr>
                </a:gs>
              </a:gsLst>
              <a:lin ang="120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" name="Google Shape;218;p7"/>
            <p:cNvSpPr/>
            <p:nvPr/>
          </p:nvSpPr>
          <p:spPr>
            <a:xfrm>
              <a:off x="-305" y="1"/>
              <a:ext cx="3815986" cy="2675935"/>
            </a:xfrm>
            <a:custGeom>
              <a:avLst/>
              <a:gdLst/>
              <a:ahLst/>
              <a:cxnLst/>
              <a:rect l="l" t="t" r="r" b="b"/>
              <a:pathLst>
                <a:path w="3815986" h="2675935" extrusionOk="0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9803"/>
                  </a:srgbClr>
                </a:gs>
                <a:gs pos="2000">
                  <a:srgbClr val="FFFFFF">
                    <a:alpha val="9803"/>
                  </a:srgbClr>
                </a:gs>
                <a:gs pos="16000">
                  <a:srgbClr val="F79646">
                    <a:alpha val="9803"/>
                  </a:srgbClr>
                </a:gs>
                <a:gs pos="85000">
                  <a:srgbClr val="4F81BD">
                    <a:alpha val="9803"/>
                  </a:srgbClr>
                </a:gs>
                <a:gs pos="100000">
                  <a:srgbClr val="FFFFFF">
                    <a:alpha val="9803"/>
                  </a:srgbClr>
                </a:gs>
              </a:gsLst>
              <a:lin ang="120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" name="Google Shape;219;p7"/>
            <p:cNvSpPr/>
            <p:nvPr/>
          </p:nvSpPr>
          <p:spPr>
            <a:xfrm>
              <a:off x="305" y="-1"/>
              <a:ext cx="3832270" cy="2876136"/>
            </a:xfrm>
            <a:custGeom>
              <a:avLst/>
              <a:gdLst/>
              <a:ahLst/>
              <a:cxnLst/>
              <a:rect l="l" t="t" r="r" b="b"/>
              <a:pathLst>
                <a:path w="3832270" h="2876136" extrusionOk="0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9803"/>
                  </a:srgbClr>
                </a:gs>
                <a:gs pos="2000">
                  <a:srgbClr val="FFFFFF">
                    <a:alpha val="9803"/>
                  </a:srgbClr>
                </a:gs>
                <a:gs pos="16000">
                  <a:srgbClr val="F79646">
                    <a:alpha val="9803"/>
                  </a:srgbClr>
                </a:gs>
                <a:gs pos="85000">
                  <a:srgbClr val="4F81BD">
                    <a:alpha val="9803"/>
                  </a:srgbClr>
                </a:gs>
                <a:gs pos="100000">
                  <a:srgbClr val="FFFFFF">
                    <a:alpha val="9803"/>
                  </a:srgbClr>
                </a:gs>
              </a:gsLst>
              <a:lin ang="120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20" name="Google Shape;220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7250" y="0"/>
            <a:ext cx="1160476" cy="1160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83399" y="6301525"/>
            <a:ext cx="2660600" cy="55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8"/>
          <p:cNvSpPr/>
          <p:nvPr/>
        </p:nvSpPr>
        <p:spPr>
          <a:xfrm>
            <a:off x="0" y="1"/>
            <a:ext cx="9143771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Google Shape;227;p8"/>
          <p:cNvSpPr/>
          <p:nvPr/>
        </p:nvSpPr>
        <p:spPr>
          <a:xfrm>
            <a:off x="228" y="0"/>
            <a:ext cx="914377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28" name="Google Shape;228;p8"/>
          <p:cNvGrpSpPr/>
          <p:nvPr/>
        </p:nvGrpSpPr>
        <p:grpSpPr>
          <a:xfrm>
            <a:off x="-228" y="455386"/>
            <a:ext cx="4033966" cy="6402614"/>
            <a:chOff x="-19221" y="197691"/>
            <a:chExt cx="5378624" cy="6402614"/>
          </a:xfrm>
        </p:grpSpPr>
        <p:sp>
          <p:nvSpPr>
            <p:cNvPr id="229" name="Google Shape;229;p8"/>
            <p:cNvSpPr/>
            <p:nvPr/>
          </p:nvSpPr>
          <p:spPr>
            <a:xfrm>
              <a:off x="-19221" y="251144"/>
              <a:ext cx="5187198" cy="6239661"/>
            </a:xfrm>
            <a:custGeom>
              <a:avLst/>
              <a:gdLst/>
              <a:ahLst/>
              <a:cxnLst/>
              <a:rect l="l" t="t" r="r" b="b"/>
              <a:pathLst>
                <a:path w="5187198" h="6239661" extrusionOk="0">
                  <a:moveTo>
                    <a:pt x="2011811" y="4"/>
                  </a:moveTo>
                  <a:cubicBezTo>
                    <a:pt x="2217306" y="120"/>
                    <a:pt x="2420903" y="25925"/>
                    <a:pt x="2617011" y="70590"/>
                  </a:cubicBezTo>
                  <a:lnTo>
                    <a:pt x="2690321" y="88146"/>
                  </a:lnTo>
                  <a:lnTo>
                    <a:pt x="2726863" y="97127"/>
                  </a:lnTo>
                  <a:lnTo>
                    <a:pt x="2762951" y="107375"/>
                  </a:lnTo>
                  <a:lnTo>
                    <a:pt x="2834843" y="128493"/>
                  </a:lnTo>
                  <a:cubicBezTo>
                    <a:pt x="2858788" y="135605"/>
                    <a:pt x="2882632" y="142226"/>
                    <a:pt x="2906574" y="151076"/>
                  </a:cubicBezTo>
                  <a:cubicBezTo>
                    <a:pt x="2954475" y="167852"/>
                    <a:pt x="3002363" y="183813"/>
                    <a:pt x="3049504" y="202124"/>
                  </a:cubicBezTo>
                  <a:lnTo>
                    <a:pt x="3189518" y="260159"/>
                  </a:lnTo>
                  <a:lnTo>
                    <a:pt x="3326048" y="325143"/>
                  </a:lnTo>
                  <a:cubicBezTo>
                    <a:pt x="3370687" y="348464"/>
                    <a:pt x="3414908" y="372485"/>
                    <a:pt x="3459166" y="395936"/>
                  </a:cubicBezTo>
                  <a:cubicBezTo>
                    <a:pt x="3502947" y="420302"/>
                    <a:pt x="3545491" y="447118"/>
                    <a:pt x="3588578" y="472343"/>
                  </a:cubicBezTo>
                  <a:cubicBezTo>
                    <a:pt x="3610346" y="484551"/>
                    <a:pt x="3630797" y="499072"/>
                    <a:pt x="3651864" y="512600"/>
                  </a:cubicBezTo>
                  <a:lnTo>
                    <a:pt x="3714514" y="553499"/>
                  </a:lnTo>
                  <a:cubicBezTo>
                    <a:pt x="3880005" y="664844"/>
                    <a:pt x="4036083" y="788388"/>
                    <a:pt x="4181221" y="922912"/>
                  </a:cubicBezTo>
                  <a:cubicBezTo>
                    <a:pt x="4326221" y="1057515"/>
                    <a:pt x="4461955" y="1202038"/>
                    <a:pt x="4582963" y="1358264"/>
                  </a:cubicBezTo>
                  <a:cubicBezTo>
                    <a:pt x="4614206" y="1396543"/>
                    <a:pt x="4642091" y="1437400"/>
                    <a:pt x="4670721" y="1477644"/>
                  </a:cubicBezTo>
                  <a:cubicBezTo>
                    <a:pt x="4700172" y="1517414"/>
                    <a:pt x="4725864" y="1559538"/>
                    <a:pt x="4752378" y="1601187"/>
                  </a:cubicBezTo>
                  <a:lnTo>
                    <a:pt x="4772168" y="1632456"/>
                  </a:lnTo>
                  <a:lnTo>
                    <a:pt x="4782117" y="1648104"/>
                  </a:lnTo>
                  <a:lnTo>
                    <a:pt x="4791381" y="1664150"/>
                  </a:lnTo>
                  <a:lnTo>
                    <a:pt x="4828190" y="1728379"/>
                  </a:lnTo>
                  <a:cubicBezTo>
                    <a:pt x="4840266" y="1749930"/>
                    <a:pt x="4853470" y="1770740"/>
                    <a:pt x="4864832" y="1792796"/>
                  </a:cubicBezTo>
                  <a:lnTo>
                    <a:pt x="4899201" y="1858342"/>
                  </a:lnTo>
                  <a:cubicBezTo>
                    <a:pt x="4910484" y="1880260"/>
                    <a:pt x="4922532" y="1901920"/>
                    <a:pt x="4933266" y="1924155"/>
                  </a:cubicBezTo>
                  <a:lnTo>
                    <a:pt x="4964403" y="1991384"/>
                  </a:lnTo>
                  <a:cubicBezTo>
                    <a:pt x="4974618" y="2013829"/>
                    <a:pt x="4985323" y="2036171"/>
                    <a:pt x="4995019" y="2058823"/>
                  </a:cubicBezTo>
                  <a:lnTo>
                    <a:pt x="5021999" y="2127723"/>
                  </a:lnTo>
                  <a:lnTo>
                    <a:pt x="5048321" y="2196908"/>
                  </a:lnTo>
                  <a:lnTo>
                    <a:pt x="5070546" y="2267547"/>
                  </a:lnTo>
                  <a:cubicBezTo>
                    <a:pt x="5078054" y="2291004"/>
                    <a:pt x="5085044" y="2314670"/>
                    <a:pt x="5092171" y="2338256"/>
                  </a:cubicBezTo>
                  <a:cubicBezTo>
                    <a:pt x="5098670" y="2362023"/>
                    <a:pt x="5104296" y="2386019"/>
                    <a:pt x="5110305" y="2409886"/>
                  </a:cubicBezTo>
                  <a:cubicBezTo>
                    <a:pt x="5158097" y="2600976"/>
                    <a:pt x="5182068" y="2797044"/>
                    <a:pt x="5186393" y="2992022"/>
                  </a:cubicBezTo>
                  <a:cubicBezTo>
                    <a:pt x="5191013" y="3187195"/>
                    <a:pt x="5175397" y="3380886"/>
                    <a:pt x="5149045" y="3571816"/>
                  </a:cubicBezTo>
                  <a:cubicBezTo>
                    <a:pt x="5141154" y="3619431"/>
                    <a:pt x="5133539" y="3666889"/>
                    <a:pt x="5126572" y="3714520"/>
                  </a:cubicBezTo>
                  <a:cubicBezTo>
                    <a:pt x="5117276" y="3761759"/>
                    <a:pt x="5107793" y="3808831"/>
                    <a:pt x="5099067" y="3856108"/>
                  </a:cubicBezTo>
                  <a:lnTo>
                    <a:pt x="5095699" y="3873868"/>
                  </a:lnTo>
                  <a:lnTo>
                    <a:pt x="5091573" y="3891426"/>
                  </a:lnTo>
                  <a:lnTo>
                    <a:pt x="5083324" y="3926541"/>
                  </a:lnTo>
                  <a:lnTo>
                    <a:pt x="5067256" y="3996889"/>
                  </a:lnTo>
                  <a:cubicBezTo>
                    <a:pt x="5064451" y="4008657"/>
                    <a:pt x="5062244" y="4020353"/>
                    <a:pt x="5059194" y="4032171"/>
                  </a:cubicBezTo>
                  <a:lnTo>
                    <a:pt x="5049522" y="4067833"/>
                  </a:lnTo>
                  <a:lnTo>
                    <a:pt x="5040067" y="4103553"/>
                  </a:lnTo>
                  <a:cubicBezTo>
                    <a:pt x="5036554" y="4115363"/>
                    <a:pt x="5032689" y="4127194"/>
                    <a:pt x="5028960" y="4138946"/>
                  </a:cubicBezTo>
                  <a:cubicBezTo>
                    <a:pt x="4999693" y="4233462"/>
                    <a:pt x="4962869" y="4326764"/>
                    <a:pt x="4917351" y="4417041"/>
                  </a:cubicBezTo>
                  <a:cubicBezTo>
                    <a:pt x="4871860" y="4507209"/>
                    <a:pt x="4817597" y="4594215"/>
                    <a:pt x="4756163" y="4676402"/>
                  </a:cubicBezTo>
                  <a:cubicBezTo>
                    <a:pt x="4632803" y="4840875"/>
                    <a:pt x="4480597" y="4982783"/>
                    <a:pt x="4322493" y="5105604"/>
                  </a:cubicBezTo>
                  <a:cubicBezTo>
                    <a:pt x="4163928" y="5228420"/>
                    <a:pt x="3999564" y="5332640"/>
                    <a:pt x="3840510" y="5429590"/>
                  </a:cubicBezTo>
                  <a:cubicBezTo>
                    <a:pt x="3760954" y="5478172"/>
                    <a:pt x="3682353" y="5524924"/>
                    <a:pt x="3606447" y="5572862"/>
                  </a:cubicBezTo>
                  <a:lnTo>
                    <a:pt x="3488814" y="5647178"/>
                  </a:lnTo>
                  <a:cubicBezTo>
                    <a:pt x="3448270" y="5672597"/>
                    <a:pt x="3407323" y="5697792"/>
                    <a:pt x="3365864" y="5722735"/>
                  </a:cubicBezTo>
                  <a:cubicBezTo>
                    <a:pt x="3200163" y="5822424"/>
                    <a:pt x="3026125" y="5917328"/>
                    <a:pt x="2839486" y="5999120"/>
                  </a:cubicBezTo>
                  <a:cubicBezTo>
                    <a:pt x="2653201" y="6080891"/>
                    <a:pt x="2453560" y="6149344"/>
                    <a:pt x="2242423" y="6192346"/>
                  </a:cubicBezTo>
                  <a:cubicBezTo>
                    <a:pt x="2031719" y="6235463"/>
                    <a:pt x="1808952" y="6251353"/>
                    <a:pt x="1589380" y="6230657"/>
                  </a:cubicBezTo>
                  <a:lnTo>
                    <a:pt x="1548244" y="6226706"/>
                  </a:lnTo>
                  <a:cubicBezTo>
                    <a:pt x="1534528" y="6225117"/>
                    <a:pt x="1520898" y="6223203"/>
                    <a:pt x="1507348" y="6221428"/>
                  </a:cubicBezTo>
                  <a:lnTo>
                    <a:pt x="1466401" y="6215904"/>
                  </a:lnTo>
                  <a:cubicBezTo>
                    <a:pt x="1452772" y="6213991"/>
                    <a:pt x="1439316" y="6211428"/>
                    <a:pt x="1425773" y="6209191"/>
                  </a:cubicBezTo>
                  <a:cubicBezTo>
                    <a:pt x="1398775" y="6204391"/>
                    <a:pt x="1371610" y="6199779"/>
                    <a:pt x="1344960" y="6193681"/>
                  </a:cubicBezTo>
                  <a:cubicBezTo>
                    <a:pt x="1318251" y="6187799"/>
                    <a:pt x="1291260" y="6182538"/>
                    <a:pt x="1265007" y="6175388"/>
                  </a:cubicBezTo>
                  <a:lnTo>
                    <a:pt x="1225415" y="6165243"/>
                  </a:lnTo>
                  <a:cubicBezTo>
                    <a:pt x="1212163" y="6161924"/>
                    <a:pt x="1198939" y="6158496"/>
                    <a:pt x="1186567" y="6154486"/>
                  </a:cubicBezTo>
                  <a:lnTo>
                    <a:pt x="1111158" y="6130918"/>
                  </a:lnTo>
                  <a:lnTo>
                    <a:pt x="1035915" y="6107163"/>
                  </a:lnTo>
                  <a:cubicBezTo>
                    <a:pt x="1010846" y="6099055"/>
                    <a:pt x="986357" y="6088784"/>
                    <a:pt x="961579" y="6079594"/>
                  </a:cubicBezTo>
                  <a:cubicBezTo>
                    <a:pt x="763709" y="6005594"/>
                    <a:pt x="572401" y="5909703"/>
                    <a:pt x="395297" y="5792812"/>
                  </a:cubicBezTo>
                  <a:lnTo>
                    <a:pt x="265239" y="5701511"/>
                  </a:lnTo>
                  <a:cubicBezTo>
                    <a:pt x="254227" y="5694155"/>
                    <a:pt x="244103" y="5685646"/>
                    <a:pt x="233756" y="5677542"/>
                  </a:cubicBezTo>
                  <a:lnTo>
                    <a:pt x="202800" y="5652902"/>
                  </a:lnTo>
                  <a:lnTo>
                    <a:pt x="140918" y="5603515"/>
                  </a:lnTo>
                  <a:cubicBezTo>
                    <a:pt x="130598" y="5595302"/>
                    <a:pt x="120280" y="5587089"/>
                    <a:pt x="110625" y="5578127"/>
                  </a:cubicBezTo>
                  <a:cubicBezTo>
                    <a:pt x="105647" y="5573779"/>
                    <a:pt x="100444" y="5569834"/>
                    <a:pt x="95631" y="5565299"/>
                  </a:cubicBezTo>
                  <a:cubicBezTo>
                    <a:pt x="90955" y="5560684"/>
                    <a:pt x="86505" y="5555666"/>
                    <a:pt x="81966" y="5550973"/>
                  </a:cubicBezTo>
                  <a:lnTo>
                    <a:pt x="27991" y="5493272"/>
                  </a:lnTo>
                  <a:cubicBezTo>
                    <a:pt x="19109" y="5483589"/>
                    <a:pt x="9758" y="5474359"/>
                    <a:pt x="1454" y="5464252"/>
                  </a:cubicBezTo>
                  <a:lnTo>
                    <a:pt x="0" y="5462518"/>
                  </a:lnTo>
                  <a:lnTo>
                    <a:pt x="0" y="4720187"/>
                  </a:lnTo>
                  <a:lnTo>
                    <a:pt x="109684" y="4836724"/>
                  </a:lnTo>
                  <a:cubicBezTo>
                    <a:pt x="173316" y="4897375"/>
                    <a:pt x="239447" y="4954160"/>
                    <a:pt x="306959" y="5007200"/>
                  </a:cubicBezTo>
                  <a:lnTo>
                    <a:pt x="358101" y="5046057"/>
                  </a:lnTo>
                  <a:lnTo>
                    <a:pt x="383328" y="5065684"/>
                  </a:lnTo>
                  <a:cubicBezTo>
                    <a:pt x="391637" y="5072316"/>
                    <a:pt x="400805" y="5077902"/>
                    <a:pt x="409503" y="5083942"/>
                  </a:cubicBezTo>
                  <a:lnTo>
                    <a:pt x="461889" y="5119888"/>
                  </a:lnTo>
                  <a:cubicBezTo>
                    <a:pt x="466184" y="5122893"/>
                    <a:pt x="470616" y="5125820"/>
                    <a:pt x="474883" y="5128933"/>
                  </a:cubicBezTo>
                  <a:cubicBezTo>
                    <a:pt x="478982" y="5132235"/>
                    <a:pt x="482476" y="5136069"/>
                    <a:pt x="486410" y="5139557"/>
                  </a:cubicBezTo>
                  <a:cubicBezTo>
                    <a:pt x="494140" y="5146613"/>
                    <a:pt x="502565" y="5152812"/>
                    <a:pt x="510852" y="5159089"/>
                  </a:cubicBezTo>
                  <a:lnTo>
                    <a:pt x="560653" y="5196893"/>
                  </a:lnTo>
                  <a:lnTo>
                    <a:pt x="585485" y="5215834"/>
                  </a:lnTo>
                  <a:cubicBezTo>
                    <a:pt x="593773" y="5222111"/>
                    <a:pt x="601864" y="5228685"/>
                    <a:pt x="610707" y="5234185"/>
                  </a:cubicBezTo>
                  <a:lnTo>
                    <a:pt x="714768" y="5303103"/>
                  </a:lnTo>
                  <a:cubicBezTo>
                    <a:pt x="856162" y="5390603"/>
                    <a:pt x="1008099" y="5459947"/>
                    <a:pt x="1166634" y="5513322"/>
                  </a:cubicBezTo>
                  <a:cubicBezTo>
                    <a:pt x="1186540" y="5519932"/>
                    <a:pt x="1205774" y="5527751"/>
                    <a:pt x="1225991" y="5533632"/>
                  </a:cubicBezTo>
                  <a:lnTo>
                    <a:pt x="1286680" y="5550705"/>
                  </a:lnTo>
                  <a:lnTo>
                    <a:pt x="1347310" y="5567995"/>
                  </a:lnTo>
                  <a:cubicBezTo>
                    <a:pt x="1357469" y="5571180"/>
                    <a:pt x="1367261" y="5573572"/>
                    <a:pt x="1377002" y="5575719"/>
                  </a:cubicBezTo>
                  <a:lnTo>
                    <a:pt x="1406328" y="5582649"/>
                  </a:lnTo>
                  <a:cubicBezTo>
                    <a:pt x="1425825" y="5587757"/>
                    <a:pt x="1445490" y="5590939"/>
                    <a:pt x="1465060" y="5594909"/>
                  </a:cubicBezTo>
                  <a:cubicBezTo>
                    <a:pt x="1484652" y="5599231"/>
                    <a:pt x="1504324" y="5601952"/>
                    <a:pt x="1523881" y="5605105"/>
                  </a:cubicBezTo>
                  <a:cubicBezTo>
                    <a:pt x="1533660" y="5606682"/>
                    <a:pt x="1543460" y="5608613"/>
                    <a:pt x="1553325" y="5609865"/>
                  </a:cubicBezTo>
                  <a:lnTo>
                    <a:pt x="1582813" y="5613593"/>
                  </a:lnTo>
                  <a:lnTo>
                    <a:pt x="1612301" y="5617321"/>
                  </a:lnTo>
                  <a:lnTo>
                    <a:pt x="1641863" y="5619910"/>
                  </a:lnTo>
                  <a:cubicBezTo>
                    <a:pt x="1799348" y="5633940"/>
                    <a:pt x="1957913" y="5625770"/>
                    <a:pt x="2117508" y="5595156"/>
                  </a:cubicBezTo>
                  <a:cubicBezTo>
                    <a:pt x="2277124" y="5564895"/>
                    <a:pt x="2437004" y="5512449"/>
                    <a:pt x="2597368" y="5447381"/>
                  </a:cubicBezTo>
                  <a:cubicBezTo>
                    <a:pt x="2757791" y="5382096"/>
                    <a:pt x="2918855" y="5304464"/>
                    <a:pt x="3082968" y="5223245"/>
                  </a:cubicBezTo>
                  <a:lnTo>
                    <a:pt x="3334855" y="5097383"/>
                  </a:lnTo>
                  <a:cubicBezTo>
                    <a:pt x="3423528" y="5054142"/>
                    <a:pt x="3511773" y="5013798"/>
                    <a:pt x="3599509" y="4976217"/>
                  </a:cubicBezTo>
                  <a:cubicBezTo>
                    <a:pt x="3774960" y="4900701"/>
                    <a:pt x="3948276" y="4837481"/>
                    <a:pt x="4112002" y="4766359"/>
                  </a:cubicBezTo>
                  <a:cubicBezTo>
                    <a:pt x="4193972" y="4730827"/>
                    <a:pt x="4273429" y="4692997"/>
                    <a:pt x="4348983" y="4649833"/>
                  </a:cubicBezTo>
                  <a:cubicBezTo>
                    <a:pt x="4424508" y="4606778"/>
                    <a:pt x="4496050" y="4558250"/>
                    <a:pt x="4560505" y="4501564"/>
                  </a:cubicBezTo>
                  <a:cubicBezTo>
                    <a:pt x="4625198" y="4445289"/>
                    <a:pt x="4682991" y="4381021"/>
                    <a:pt x="4731963" y="4309870"/>
                  </a:cubicBezTo>
                  <a:cubicBezTo>
                    <a:pt x="4781043" y="4238747"/>
                    <a:pt x="4821275" y="4160848"/>
                    <a:pt x="4852344" y="4078640"/>
                  </a:cubicBezTo>
                  <a:lnTo>
                    <a:pt x="4863972" y="4047790"/>
                  </a:lnTo>
                  <a:lnTo>
                    <a:pt x="4874144" y="4016320"/>
                  </a:lnTo>
                  <a:lnTo>
                    <a:pt x="4884127" y="3984682"/>
                  </a:lnTo>
                  <a:cubicBezTo>
                    <a:pt x="4887242" y="3973925"/>
                    <a:pt x="4889981" y="3962835"/>
                    <a:pt x="4892800" y="3951883"/>
                  </a:cubicBezTo>
                  <a:lnTo>
                    <a:pt x="4909526" y="3886001"/>
                  </a:lnTo>
                  <a:lnTo>
                    <a:pt x="4917687" y="3852948"/>
                  </a:lnTo>
                  <a:lnTo>
                    <a:pt x="4921768" y="3836422"/>
                  </a:lnTo>
                  <a:lnTo>
                    <a:pt x="4924845" y="3819742"/>
                  </a:lnTo>
                  <a:cubicBezTo>
                    <a:pt x="4933092" y="3775120"/>
                    <a:pt x="4941231" y="3730469"/>
                    <a:pt x="4948230" y="3685744"/>
                  </a:cubicBezTo>
                  <a:cubicBezTo>
                    <a:pt x="4953579" y="3640694"/>
                    <a:pt x="4958249" y="3595577"/>
                    <a:pt x="4962782" y="3550540"/>
                  </a:cubicBezTo>
                  <a:cubicBezTo>
                    <a:pt x="4976580" y="3369692"/>
                    <a:pt x="4965812" y="3187942"/>
                    <a:pt x="4939468" y="3010249"/>
                  </a:cubicBezTo>
                  <a:cubicBezTo>
                    <a:pt x="4912965" y="2832281"/>
                    <a:pt x="4870237" y="2658196"/>
                    <a:pt x="4816901" y="2488224"/>
                  </a:cubicBezTo>
                  <a:cubicBezTo>
                    <a:pt x="4810197" y="2466954"/>
                    <a:pt x="4803984" y="2445582"/>
                    <a:pt x="4797005" y="2424470"/>
                  </a:cubicBezTo>
                  <a:cubicBezTo>
                    <a:pt x="4789399" y="2403537"/>
                    <a:pt x="4781686" y="2382574"/>
                    <a:pt x="4774433" y="2361620"/>
                  </a:cubicBezTo>
                  <a:lnTo>
                    <a:pt x="4752459" y="2298700"/>
                  </a:lnTo>
                  <a:lnTo>
                    <a:pt x="4728083" y="2236526"/>
                  </a:lnTo>
                  <a:cubicBezTo>
                    <a:pt x="4719957" y="2215802"/>
                    <a:pt x="4712352" y="2194869"/>
                    <a:pt x="4704471" y="2174095"/>
                  </a:cubicBezTo>
                  <a:lnTo>
                    <a:pt x="4678399" y="2112626"/>
                  </a:lnTo>
                  <a:lnTo>
                    <a:pt x="4652601" y="2050999"/>
                  </a:lnTo>
                  <a:cubicBezTo>
                    <a:pt x="4643711" y="2030533"/>
                    <a:pt x="4633616" y="2010672"/>
                    <a:pt x="4624205" y="1990415"/>
                  </a:cubicBezTo>
                  <a:lnTo>
                    <a:pt x="4595398" y="1930069"/>
                  </a:lnTo>
                  <a:cubicBezTo>
                    <a:pt x="4585714" y="1909969"/>
                    <a:pt x="4574413" y="1890713"/>
                    <a:pt x="4563827" y="1870952"/>
                  </a:cubicBezTo>
                  <a:lnTo>
                    <a:pt x="4531433" y="1812311"/>
                  </a:lnTo>
                  <a:lnTo>
                    <a:pt x="4523315" y="1797616"/>
                  </a:lnTo>
                  <a:lnTo>
                    <a:pt x="4514482" y="1783425"/>
                  </a:lnTo>
                  <a:lnTo>
                    <a:pt x="4496845" y="1754936"/>
                  </a:lnTo>
                  <a:lnTo>
                    <a:pt x="4461463" y="1697929"/>
                  </a:lnTo>
                  <a:lnTo>
                    <a:pt x="4452660" y="1683629"/>
                  </a:lnTo>
                  <a:lnTo>
                    <a:pt x="4443141" y="1669834"/>
                  </a:lnTo>
                  <a:lnTo>
                    <a:pt x="4424241" y="1642166"/>
                  </a:lnTo>
                  <a:cubicBezTo>
                    <a:pt x="4399005" y="1605265"/>
                    <a:pt x="4374512" y="1567751"/>
                    <a:pt x="4346886" y="1532412"/>
                  </a:cubicBezTo>
                  <a:cubicBezTo>
                    <a:pt x="4240477" y="1388328"/>
                    <a:pt x="4120362" y="1253437"/>
                    <a:pt x="3985497" y="1134649"/>
                  </a:cubicBezTo>
                  <a:cubicBezTo>
                    <a:pt x="3850799" y="1015675"/>
                    <a:pt x="3702920" y="911715"/>
                    <a:pt x="3545665" y="825877"/>
                  </a:cubicBezTo>
                  <a:lnTo>
                    <a:pt x="3486190" y="794756"/>
                  </a:lnTo>
                  <a:cubicBezTo>
                    <a:pt x="3466181" y="784640"/>
                    <a:pt x="3446893" y="773560"/>
                    <a:pt x="3426182" y="764765"/>
                  </a:cubicBezTo>
                  <a:lnTo>
                    <a:pt x="3365044" y="737255"/>
                  </a:lnTo>
                  <a:lnTo>
                    <a:pt x="3334529" y="723514"/>
                  </a:lnTo>
                  <a:cubicBezTo>
                    <a:pt x="3324394" y="718943"/>
                    <a:pt x="3314287" y="714265"/>
                    <a:pt x="3303733" y="710395"/>
                  </a:cubicBezTo>
                  <a:cubicBezTo>
                    <a:pt x="3262013" y="694346"/>
                    <a:pt x="3220711" y="677599"/>
                    <a:pt x="3179033" y="662259"/>
                  </a:cubicBezTo>
                  <a:lnTo>
                    <a:pt x="3052408" y="620447"/>
                  </a:lnTo>
                  <a:lnTo>
                    <a:pt x="2924325" y="584505"/>
                  </a:lnTo>
                  <a:cubicBezTo>
                    <a:pt x="2903106" y="578471"/>
                    <a:pt x="2881119" y="574434"/>
                    <a:pt x="2859667" y="569266"/>
                  </a:cubicBezTo>
                  <a:lnTo>
                    <a:pt x="2795226" y="554085"/>
                  </a:lnTo>
                  <a:cubicBezTo>
                    <a:pt x="2774078" y="548652"/>
                    <a:pt x="2751709" y="544744"/>
                    <a:pt x="2729702" y="540354"/>
                  </a:cubicBezTo>
                  <a:lnTo>
                    <a:pt x="2663758" y="527322"/>
                  </a:lnTo>
                  <a:lnTo>
                    <a:pt x="2630927" y="520495"/>
                  </a:lnTo>
                  <a:lnTo>
                    <a:pt x="2597965" y="515024"/>
                  </a:lnTo>
                  <a:cubicBezTo>
                    <a:pt x="2575970" y="511449"/>
                    <a:pt x="2554112" y="507795"/>
                    <a:pt x="2532205" y="503895"/>
                  </a:cubicBezTo>
                  <a:cubicBezTo>
                    <a:pt x="2357016" y="475037"/>
                    <a:pt x="2182954" y="456682"/>
                    <a:pt x="2010064" y="452552"/>
                  </a:cubicBezTo>
                  <a:cubicBezTo>
                    <a:pt x="1837255" y="448558"/>
                    <a:pt x="1665388" y="457916"/>
                    <a:pt x="1494552" y="485055"/>
                  </a:cubicBezTo>
                  <a:cubicBezTo>
                    <a:pt x="1452133" y="492816"/>
                    <a:pt x="1409569" y="501117"/>
                    <a:pt x="1366896" y="509389"/>
                  </a:cubicBezTo>
                  <a:cubicBezTo>
                    <a:pt x="1324862" y="520035"/>
                    <a:pt x="1282333" y="529505"/>
                    <a:pt x="1240175" y="541045"/>
                  </a:cubicBezTo>
                  <a:lnTo>
                    <a:pt x="1177438" y="560170"/>
                  </a:lnTo>
                  <a:lnTo>
                    <a:pt x="1145987" y="569826"/>
                  </a:lnTo>
                  <a:lnTo>
                    <a:pt x="1130315" y="574669"/>
                  </a:lnTo>
                  <a:lnTo>
                    <a:pt x="1114873" y="580384"/>
                  </a:lnTo>
                  <a:lnTo>
                    <a:pt x="1052839" y="602943"/>
                  </a:lnTo>
                  <a:cubicBezTo>
                    <a:pt x="1032151" y="610499"/>
                    <a:pt x="1011255" y="617535"/>
                    <a:pt x="991135" y="626866"/>
                  </a:cubicBezTo>
                  <a:lnTo>
                    <a:pt x="930179" y="653191"/>
                  </a:lnTo>
                  <a:cubicBezTo>
                    <a:pt x="909850" y="662002"/>
                    <a:pt x="889443" y="670676"/>
                    <a:pt x="869768" y="680937"/>
                  </a:cubicBezTo>
                  <a:lnTo>
                    <a:pt x="810085" y="710734"/>
                  </a:lnTo>
                  <a:cubicBezTo>
                    <a:pt x="790331" y="720859"/>
                    <a:pt x="770124" y="730514"/>
                    <a:pt x="751220" y="741794"/>
                  </a:cubicBezTo>
                  <a:cubicBezTo>
                    <a:pt x="673929" y="784955"/>
                    <a:pt x="598827" y="830326"/>
                    <a:pt x="532669" y="881688"/>
                  </a:cubicBezTo>
                  <a:cubicBezTo>
                    <a:pt x="464226" y="931625"/>
                    <a:pt x="406969" y="988270"/>
                    <a:pt x="354185" y="1050286"/>
                  </a:cubicBezTo>
                  <a:lnTo>
                    <a:pt x="315980" y="1098125"/>
                  </a:lnTo>
                  <a:lnTo>
                    <a:pt x="280345" y="1149782"/>
                  </a:lnTo>
                  <a:cubicBezTo>
                    <a:pt x="268144" y="1166335"/>
                    <a:pt x="257438" y="1185955"/>
                    <a:pt x="245890" y="1203959"/>
                  </a:cubicBezTo>
                  <a:cubicBezTo>
                    <a:pt x="234552" y="1222481"/>
                    <a:pt x="223171" y="1240298"/>
                    <a:pt x="212162" y="1260184"/>
                  </a:cubicBezTo>
                  <a:cubicBezTo>
                    <a:pt x="168299" y="1337574"/>
                    <a:pt x="125055" y="1419360"/>
                    <a:pt x="80716" y="1502476"/>
                  </a:cubicBezTo>
                  <a:lnTo>
                    <a:pt x="0" y="1648841"/>
                  </a:lnTo>
                  <a:lnTo>
                    <a:pt x="0" y="954863"/>
                  </a:lnTo>
                  <a:lnTo>
                    <a:pt x="43491" y="895513"/>
                  </a:lnTo>
                  <a:cubicBezTo>
                    <a:pt x="59888" y="874984"/>
                    <a:pt x="77014" y="854766"/>
                    <a:pt x="93923" y="834489"/>
                  </a:cubicBezTo>
                  <a:cubicBezTo>
                    <a:pt x="163245" y="754880"/>
                    <a:pt x="240806" y="679565"/>
                    <a:pt x="323465" y="617671"/>
                  </a:cubicBezTo>
                  <a:cubicBezTo>
                    <a:pt x="405002" y="553042"/>
                    <a:pt x="490132" y="499230"/>
                    <a:pt x="574777" y="446794"/>
                  </a:cubicBezTo>
                  <a:cubicBezTo>
                    <a:pt x="595733" y="433050"/>
                    <a:pt x="617442" y="421248"/>
                    <a:pt x="638943" y="408925"/>
                  </a:cubicBezTo>
                  <a:lnTo>
                    <a:pt x="703505" y="371742"/>
                  </a:lnTo>
                  <a:cubicBezTo>
                    <a:pt x="724798" y="358900"/>
                    <a:pt x="747120" y="347842"/>
                    <a:pt x="769262" y="336154"/>
                  </a:cubicBezTo>
                  <a:lnTo>
                    <a:pt x="835552" y="301173"/>
                  </a:lnTo>
                  <a:cubicBezTo>
                    <a:pt x="857427" y="289183"/>
                    <a:pt x="880470" y="278896"/>
                    <a:pt x="902979" y="268004"/>
                  </a:cubicBezTo>
                  <a:lnTo>
                    <a:pt x="971127" y="235607"/>
                  </a:lnTo>
                  <a:lnTo>
                    <a:pt x="988238" y="227556"/>
                  </a:lnTo>
                  <a:lnTo>
                    <a:pt x="1005744" y="220191"/>
                  </a:lnTo>
                  <a:lnTo>
                    <a:pt x="1040729" y="205569"/>
                  </a:lnTo>
                  <a:lnTo>
                    <a:pt x="1110835" y="176248"/>
                  </a:lnTo>
                  <a:cubicBezTo>
                    <a:pt x="1157999" y="157703"/>
                    <a:pt x="1206322" y="141323"/>
                    <a:pt x="1254256" y="123796"/>
                  </a:cubicBezTo>
                  <a:cubicBezTo>
                    <a:pt x="1302938" y="108671"/>
                    <a:pt x="1352074" y="94017"/>
                    <a:pt x="1401310" y="79852"/>
                  </a:cubicBezTo>
                  <a:cubicBezTo>
                    <a:pt x="1599497" y="26774"/>
                    <a:pt x="1806373" y="-329"/>
                    <a:pt x="2011811" y="4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9803"/>
                  </a:srgbClr>
                </a:gs>
                <a:gs pos="2000">
                  <a:srgbClr val="FFFFFF">
                    <a:alpha val="9803"/>
                  </a:srgbClr>
                </a:gs>
                <a:gs pos="16000">
                  <a:srgbClr val="F79646">
                    <a:alpha val="9803"/>
                  </a:srgbClr>
                </a:gs>
                <a:gs pos="85000">
                  <a:srgbClr val="4F81BD">
                    <a:alpha val="9803"/>
                  </a:srgbClr>
                </a:gs>
                <a:gs pos="100000">
                  <a:srgbClr val="FFFFFF">
                    <a:alpha val="9803"/>
                  </a:srgbClr>
                </a:gs>
              </a:gsLst>
              <a:lin ang="120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" name="Google Shape;230;p8"/>
            <p:cNvSpPr/>
            <p:nvPr/>
          </p:nvSpPr>
          <p:spPr>
            <a:xfrm>
              <a:off x="-19220" y="297400"/>
              <a:ext cx="5215811" cy="6107388"/>
            </a:xfrm>
            <a:custGeom>
              <a:avLst/>
              <a:gdLst/>
              <a:ahLst/>
              <a:cxnLst/>
              <a:rect l="l" t="t" r="r" b="b"/>
              <a:pathLst>
                <a:path w="5215811" h="6107388" extrusionOk="0">
                  <a:moveTo>
                    <a:pt x="1869139" y="9"/>
                  </a:moveTo>
                  <a:cubicBezTo>
                    <a:pt x="2160924" y="-706"/>
                    <a:pt x="2465752" y="43039"/>
                    <a:pt x="2791149" y="130229"/>
                  </a:cubicBezTo>
                  <a:cubicBezTo>
                    <a:pt x="3651198" y="360678"/>
                    <a:pt x="4339884" y="907924"/>
                    <a:pt x="4760307" y="1608408"/>
                  </a:cubicBezTo>
                  <a:cubicBezTo>
                    <a:pt x="5188180" y="2321320"/>
                    <a:pt x="5338357" y="3192822"/>
                    <a:pt x="5108574" y="4050383"/>
                  </a:cubicBezTo>
                  <a:cubicBezTo>
                    <a:pt x="4880820" y="4900373"/>
                    <a:pt x="4152841" y="5098512"/>
                    <a:pt x="3434916" y="5503134"/>
                  </a:cubicBezTo>
                  <a:cubicBezTo>
                    <a:pt x="2717099" y="5907783"/>
                    <a:pt x="2005568" y="6266474"/>
                    <a:pt x="1137841" y="6033968"/>
                  </a:cubicBezTo>
                  <a:cubicBezTo>
                    <a:pt x="783079" y="5938910"/>
                    <a:pt x="479573" y="5790114"/>
                    <a:pt x="217555" y="5598945"/>
                  </a:cubicBezTo>
                  <a:lnTo>
                    <a:pt x="0" y="5419622"/>
                  </a:lnTo>
                  <a:lnTo>
                    <a:pt x="0" y="4571683"/>
                  </a:lnTo>
                  <a:lnTo>
                    <a:pt x="18056" y="4599282"/>
                  </a:lnTo>
                  <a:cubicBezTo>
                    <a:pt x="124071" y="4746782"/>
                    <a:pt x="237002" y="4875718"/>
                    <a:pt x="358324" y="4988154"/>
                  </a:cubicBezTo>
                  <a:cubicBezTo>
                    <a:pt x="621323" y="5231809"/>
                    <a:pt x="923667" y="5396979"/>
                    <a:pt x="1282741" y="5493193"/>
                  </a:cubicBezTo>
                  <a:cubicBezTo>
                    <a:pt x="1573894" y="5571207"/>
                    <a:pt x="1856732" y="5563878"/>
                    <a:pt x="2172794" y="5470630"/>
                  </a:cubicBezTo>
                  <a:cubicBezTo>
                    <a:pt x="2498985" y="5374183"/>
                    <a:pt x="2832844" y="5193315"/>
                    <a:pt x="3146893" y="5016296"/>
                  </a:cubicBezTo>
                  <a:cubicBezTo>
                    <a:pt x="3293538" y="4933641"/>
                    <a:pt x="3436182" y="4861160"/>
                    <a:pt x="3574114" y="4791124"/>
                  </a:cubicBezTo>
                  <a:cubicBezTo>
                    <a:pt x="3841238" y="4655550"/>
                    <a:pt x="4071901" y="4538375"/>
                    <a:pt x="4244948" y="4392664"/>
                  </a:cubicBezTo>
                  <a:cubicBezTo>
                    <a:pt x="4405844" y="4257259"/>
                    <a:pt x="4501845" y="4106204"/>
                    <a:pt x="4556385" y="3902656"/>
                  </a:cubicBezTo>
                  <a:cubicBezTo>
                    <a:pt x="4649063" y="3556776"/>
                    <a:pt x="4669271" y="3203187"/>
                    <a:pt x="4616354" y="2851680"/>
                  </a:cubicBezTo>
                  <a:cubicBezTo>
                    <a:pt x="4565198" y="2511774"/>
                    <a:pt x="4448474" y="2188147"/>
                    <a:pt x="4269266" y="1889625"/>
                  </a:cubicBezTo>
                  <a:cubicBezTo>
                    <a:pt x="3907781" y="1287586"/>
                    <a:pt x="3331245" y="854780"/>
                    <a:pt x="2645976" y="671162"/>
                  </a:cubicBezTo>
                  <a:cubicBezTo>
                    <a:pt x="2278249" y="572630"/>
                    <a:pt x="1952074" y="540526"/>
                    <a:pt x="1648930" y="573017"/>
                  </a:cubicBezTo>
                  <a:cubicBezTo>
                    <a:pt x="1351746" y="604901"/>
                    <a:pt x="1064785" y="700731"/>
                    <a:pt x="771768" y="865882"/>
                  </a:cubicBezTo>
                  <a:cubicBezTo>
                    <a:pt x="568061" y="980657"/>
                    <a:pt x="486465" y="1058486"/>
                    <a:pt x="433617" y="1119441"/>
                  </a:cubicBezTo>
                  <a:cubicBezTo>
                    <a:pt x="358307" y="1206256"/>
                    <a:pt x="292149" y="1323808"/>
                    <a:pt x="200571" y="1486480"/>
                  </a:cubicBezTo>
                  <a:cubicBezTo>
                    <a:pt x="156644" y="1564432"/>
                    <a:pt x="106654" y="1653214"/>
                    <a:pt x="47077" y="1753604"/>
                  </a:cubicBezTo>
                  <a:lnTo>
                    <a:pt x="0" y="1831655"/>
                  </a:lnTo>
                  <a:lnTo>
                    <a:pt x="0" y="751112"/>
                  </a:lnTo>
                  <a:lnTo>
                    <a:pt x="6994" y="742614"/>
                  </a:lnTo>
                  <a:cubicBezTo>
                    <a:pt x="117721" y="617683"/>
                    <a:pt x="259696" y="505222"/>
                    <a:pt x="484047" y="378777"/>
                  </a:cubicBezTo>
                  <a:cubicBezTo>
                    <a:pt x="932751" y="125890"/>
                    <a:pt x="1382831" y="1200"/>
                    <a:pt x="1869139" y="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9803"/>
                  </a:srgbClr>
                </a:gs>
                <a:gs pos="2000">
                  <a:srgbClr val="FFFFFF">
                    <a:alpha val="9803"/>
                  </a:srgbClr>
                </a:gs>
                <a:gs pos="16000">
                  <a:srgbClr val="F79646">
                    <a:alpha val="9803"/>
                  </a:srgbClr>
                </a:gs>
                <a:gs pos="85000">
                  <a:srgbClr val="4F81BD">
                    <a:alpha val="9803"/>
                  </a:srgbClr>
                </a:gs>
                <a:gs pos="100000">
                  <a:srgbClr val="FFFFFF">
                    <a:alpha val="9803"/>
                  </a:srgbClr>
                </a:gs>
              </a:gsLst>
              <a:lin ang="120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" name="Google Shape;231;p8"/>
            <p:cNvSpPr/>
            <p:nvPr/>
          </p:nvSpPr>
          <p:spPr>
            <a:xfrm>
              <a:off x="-19221" y="319367"/>
              <a:ext cx="5217956" cy="6100079"/>
            </a:xfrm>
            <a:custGeom>
              <a:avLst/>
              <a:gdLst/>
              <a:ahLst/>
              <a:cxnLst/>
              <a:rect l="l" t="t" r="r" b="b"/>
              <a:pathLst>
                <a:path w="5217956" h="6100079" extrusionOk="0">
                  <a:moveTo>
                    <a:pt x="1951393" y="82"/>
                  </a:moveTo>
                  <a:cubicBezTo>
                    <a:pt x="2237631" y="-2119"/>
                    <a:pt x="2536431" y="40011"/>
                    <a:pt x="2855177" y="125419"/>
                  </a:cubicBezTo>
                  <a:cubicBezTo>
                    <a:pt x="3697704" y="351173"/>
                    <a:pt x="4370490" y="894159"/>
                    <a:pt x="4779341" y="1591542"/>
                  </a:cubicBezTo>
                  <a:cubicBezTo>
                    <a:pt x="5195534" y="2301324"/>
                    <a:pt x="5338356" y="3170855"/>
                    <a:pt x="5108573" y="4028416"/>
                  </a:cubicBezTo>
                  <a:cubicBezTo>
                    <a:pt x="4880819" y="4878406"/>
                    <a:pt x="4165603" y="5079965"/>
                    <a:pt x="3459358" y="5487716"/>
                  </a:cubicBezTo>
                  <a:cubicBezTo>
                    <a:pt x="2753114" y="5895466"/>
                    <a:pt x="2053264" y="6257288"/>
                    <a:pt x="1203274" y="6029534"/>
                  </a:cubicBezTo>
                  <a:cubicBezTo>
                    <a:pt x="739884" y="5905369"/>
                    <a:pt x="366399" y="5685345"/>
                    <a:pt x="59920" y="5396467"/>
                  </a:cubicBezTo>
                  <a:lnTo>
                    <a:pt x="0" y="5333382"/>
                  </a:lnTo>
                  <a:lnTo>
                    <a:pt x="0" y="4205833"/>
                  </a:lnTo>
                  <a:lnTo>
                    <a:pt x="58036" y="4310048"/>
                  </a:lnTo>
                  <a:cubicBezTo>
                    <a:pt x="197935" y="4550245"/>
                    <a:pt x="350594" y="4747142"/>
                    <a:pt x="520779" y="4907591"/>
                  </a:cubicBezTo>
                  <a:cubicBezTo>
                    <a:pt x="763600" y="5136565"/>
                    <a:pt x="1043821" y="5291288"/>
                    <a:pt x="1377154" y="5380604"/>
                  </a:cubicBezTo>
                  <a:cubicBezTo>
                    <a:pt x="1963029" y="5537589"/>
                    <a:pt x="2470519" y="5282804"/>
                    <a:pt x="3123340" y="4905715"/>
                  </a:cubicBezTo>
                  <a:cubicBezTo>
                    <a:pt x="3269800" y="4821157"/>
                    <a:pt x="3411134" y="4747512"/>
                    <a:pt x="3547863" y="4676342"/>
                  </a:cubicBezTo>
                  <a:cubicBezTo>
                    <a:pt x="3804497" y="4542710"/>
                    <a:pt x="4026085" y="4427393"/>
                    <a:pt x="4186753" y="4289376"/>
                  </a:cubicBezTo>
                  <a:cubicBezTo>
                    <a:pt x="4329009" y="4167293"/>
                    <a:pt x="4410589" y="4037181"/>
                    <a:pt x="4459565" y="3854399"/>
                  </a:cubicBezTo>
                  <a:cubicBezTo>
                    <a:pt x="4548302" y="3523229"/>
                    <a:pt x="4568981" y="3185183"/>
                    <a:pt x="4521015" y="2849377"/>
                  </a:cubicBezTo>
                  <a:cubicBezTo>
                    <a:pt x="4474709" y="2524680"/>
                    <a:pt x="4366564" y="2215756"/>
                    <a:pt x="4199723" y="1931213"/>
                  </a:cubicBezTo>
                  <a:cubicBezTo>
                    <a:pt x="3863270" y="1357325"/>
                    <a:pt x="3323982" y="946439"/>
                    <a:pt x="2681217" y="774211"/>
                  </a:cubicBezTo>
                  <a:cubicBezTo>
                    <a:pt x="2001139" y="591984"/>
                    <a:pt x="1476322" y="649699"/>
                    <a:pt x="926547" y="967112"/>
                  </a:cubicBezTo>
                  <a:cubicBezTo>
                    <a:pt x="740730" y="1074393"/>
                    <a:pt x="668642" y="1143989"/>
                    <a:pt x="622677" y="1197863"/>
                  </a:cubicBezTo>
                  <a:cubicBezTo>
                    <a:pt x="555599" y="1276450"/>
                    <a:pt x="492360" y="1390031"/>
                    <a:pt x="404892" y="1547314"/>
                  </a:cubicBezTo>
                  <a:cubicBezTo>
                    <a:pt x="317047" y="1705133"/>
                    <a:pt x="204816" y="1906756"/>
                    <a:pt x="40135" y="2159090"/>
                  </a:cubicBezTo>
                  <a:lnTo>
                    <a:pt x="0" y="2219367"/>
                  </a:lnTo>
                  <a:lnTo>
                    <a:pt x="0" y="915659"/>
                  </a:lnTo>
                  <a:lnTo>
                    <a:pt x="58609" y="828051"/>
                  </a:lnTo>
                  <a:cubicBezTo>
                    <a:pt x="177453" y="670481"/>
                    <a:pt x="325846" y="538291"/>
                    <a:pt x="590688" y="385385"/>
                  </a:cubicBezTo>
                  <a:cubicBezTo>
                    <a:pt x="1032158" y="130559"/>
                    <a:pt x="1474329" y="3750"/>
                    <a:pt x="1951393" y="82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9803"/>
                  </a:srgbClr>
                </a:gs>
                <a:gs pos="2000">
                  <a:srgbClr val="FFFFFF">
                    <a:alpha val="9803"/>
                  </a:srgbClr>
                </a:gs>
                <a:gs pos="16000">
                  <a:srgbClr val="F79646">
                    <a:alpha val="9803"/>
                  </a:srgbClr>
                </a:gs>
                <a:gs pos="85000">
                  <a:srgbClr val="4F81BD">
                    <a:alpha val="9803"/>
                  </a:srgbClr>
                </a:gs>
                <a:gs pos="100000">
                  <a:srgbClr val="FFFFFF">
                    <a:alpha val="9803"/>
                  </a:srgbClr>
                </a:gs>
              </a:gsLst>
              <a:lin ang="120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" name="Google Shape;232;p8"/>
            <p:cNvSpPr/>
            <p:nvPr/>
          </p:nvSpPr>
          <p:spPr>
            <a:xfrm>
              <a:off x="-19220" y="319367"/>
              <a:ext cx="5217957" cy="6100079"/>
            </a:xfrm>
            <a:custGeom>
              <a:avLst/>
              <a:gdLst/>
              <a:ahLst/>
              <a:cxnLst/>
              <a:rect l="l" t="t" r="r" b="b"/>
              <a:pathLst>
                <a:path w="5217957" h="6100079" extrusionOk="0">
                  <a:moveTo>
                    <a:pt x="1951394" y="82"/>
                  </a:moveTo>
                  <a:cubicBezTo>
                    <a:pt x="2237632" y="-2119"/>
                    <a:pt x="2536431" y="40011"/>
                    <a:pt x="2855178" y="125419"/>
                  </a:cubicBezTo>
                  <a:cubicBezTo>
                    <a:pt x="3697704" y="351173"/>
                    <a:pt x="4370491" y="894159"/>
                    <a:pt x="4779341" y="1591542"/>
                  </a:cubicBezTo>
                  <a:cubicBezTo>
                    <a:pt x="5195535" y="2301324"/>
                    <a:pt x="5338357" y="3170855"/>
                    <a:pt x="5108574" y="4028416"/>
                  </a:cubicBezTo>
                  <a:cubicBezTo>
                    <a:pt x="4880820" y="4878406"/>
                    <a:pt x="4165604" y="5079965"/>
                    <a:pt x="3459359" y="5487716"/>
                  </a:cubicBezTo>
                  <a:cubicBezTo>
                    <a:pt x="2753115" y="5895466"/>
                    <a:pt x="2053265" y="6257288"/>
                    <a:pt x="1203275" y="6029534"/>
                  </a:cubicBezTo>
                  <a:cubicBezTo>
                    <a:pt x="739885" y="5905369"/>
                    <a:pt x="366400" y="5685345"/>
                    <a:pt x="59921" y="5396467"/>
                  </a:cubicBezTo>
                  <a:lnTo>
                    <a:pt x="0" y="5333381"/>
                  </a:lnTo>
                  <a:lnTo>
                    <a:pt x="0" y="4427327"/>
                  </a:lnTo>
                  <a:lnTo>
                    <a:pt x="112056" y="4602502"/>
                  </a:lnTo>
                  <a:cubicBezTo>
                    <a:pt x="215300" y="4749260"/>
                    <a:pt x="325419" y="4877443"/>
                    <a:pt x="443875" y="4989110"/>
                  </a:cubicBezTo>
                  <a:cubicBezTo>
                    <a:pt x="700709" y="5231113"/>
                    <a:pt x="996455" y="5394516"/>
                    <a:pt x="1348175" y="5488759"/>
                  </a:cubicBezTo>
                  <a:cubicBezTo>
                    <a:pt x="1633379" y="5565179"/>
                    <a:pt x="1910917" y="5556430"/>
                    <a:pt x="2221463" y="5461704"/>
                  </a:cubicBezTo>
                  <a:cubicBezTo>
                    <a:pt x="2541923" y="5363721"/>
                    <a:pt x="2870374" y="5181404"/>
                    <a:pt x="3179339" y="5003023"/>
                  </a:cubicBezTo>
                  <a:cubicBezTo>
                    <a:pt x="3323713" y="4919760"/>
                    <a:pt x="3463978" y="4846641"/>
                    <a:pt x="3599638" y="4775996"/>
                  </a:cubicBezTo>
                  <a:cubicBezTo>
                    <a:pt x="3862436" y="4639263"/>
                    <a:pt x="4089314" y="4521074"/>
                    <a:pt x="4259765" y="4374667"/>
                  </a:cubicBezTo>
                  <a:cubicBezTo>
                    <a:pt x="4418282" y="4238625"/>
                    <a:pt x="4513201" y="4087280"/>
                    <a:pt x="4567742" y="3883732"/>
                  </a:cubicBezTo>
                  <a:cubicBezTo>
                    <a:pt x="4660420" y="3537853"/>
                    <a:pt x="4682033" y="3184640"/>
                    <a:pt x="4631929" y="2833886"/>
                  </a:cubicBezTo>
                  <a:cubicBezTo>
                    <a:pt x="4583584" y="2494734"/>
                    <a:pt x="4470646" y="2172121"/>
                    <a:pt x="4296412" y="1874932"/>
                  </a:cubicBezTo>
                  <a:cubicBezTo>
                    <a:pt x="3944879" y="1275559"/>
                    <a:pt x="3381537" y="846289"/>
                    <a:pt x="2710219" y="666410"/>
                  </a:cubicBezTo>
                  <a:cubicBezTo>
                    <a:pt x="2349955" y="569877"/>
                    <a:pt x="2030161" y="539483"/>
                    <a:pt x="1732642" y="573480"/>
                  </a:cubicBezTo>
                  <a:cubicBezTo>
                    <a:pt x="1440866" y="606814"/>
                    <a:pt x="1158880" y="703976"/>
                    <a:pt x="870621" y="870402"/>
                  </a:cubicBezTo>
                  <a:cubicBezTo>
                    <a:pt x="670160" y="986048"/>
                    <a:pt x="589753" y="1064195"/>
                    <a:pt x="537555" y="1125324"/>
                  </a:cubicBezTo>
                  <a:cubicBezTo>
                    <a:pt x="463218" y="1212400"/>
                    <a:pt x="397708" y="1330125"/>
                    <a:pt x="306995" y="1493030"/>
                  </a:cubicBezTo>
                  <a:cubicBezTo>
                    <a:pt x="234596" y="1623167"/>
                    <a:pt x="145436" y="1783409"/>
                    <a:pt x="23579" y="1977465"/>
                  </a:cubicBezTo>
                  <a:lnTo>
                    <a:pt x="0" y="2014291"/>
                  </a:lnTo>
                  <a:lnTo>
                    <a:pt x="0" y="915660"/>
                  </a:lnTo>
                  <a:lnTo>
                    <a:pt x="58609" y="828051"/>
                  </a:lnTo>
                  <a:cubicBezTo>
                    <a:pt x="177453" y="670481"/>
                    <a:pt x="325847" y="538291"/>
                    <a:pt x="590689" y="385385"/>
                  </a:cubicBezTo>
                  <a:cubicBezTo>
                    <a:pt x="1032159" y="130559"/>
                    <a:pt x="1474330" y="3750"/>
                    <a:pt x="1951394" y="82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9803"/>
                  </a:srgbClr>
                </a:gs>
                <a:gs pos="2000">
                  <a:srgbClr val="FFFFFF">
                    <a:alpha val="9803"/>
                  </a:srgbClr>
                </a:gs>
                <a:gs pos="16000">
                  <a:srgbClr val="F79646">
                    <a:alpha val="9803"/>
                  </a:srgbClr>
                </a:gs>
                <a:gs pos="85000">
                  <a:srgbClr val="4F81BD">
                    <a:alpha val="9803"/>
                  </a:srgbClr>
                </a:gs>
                <a:gs pos="100000">
                  <a:srgbClr val="FFFFFF">
                    <a:alpha val="9803"/>
                  </a:srgbClr>
                </a:gs>
              </a:gsLst>
              <a:lin ang="120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" name="Google Shape;233;p8"/>
            <p:cNvSpPr/>
            <p:nvPr/>
          </p:nvSpPr>
          <p:spPr>
            <a:xfrm>
              <a:off x="-19220" y="197691"/>
              <a:ext cx="5378623" cy="6402614"/>
            </a:xfrm>
            <a:custGeom>
              <a:avLst/>
              <a:gdLst/>
              <a:ahLst/>
              <a:cxnLst/>
              <a:rect l="l" t="t" r="r" b="b"/>
              <a:pathLst>
                <a:path w="5378623" h="6402614" extrusionOk="0">
                  <a:moveTo>
                    <a:pt x="2220349" y="67"/>
                  </a:moveTo>
                  <a:cubicBezTo>
                    <a:pt x="2484151" y="1784"/>
                    <a:pt x="2751801" y="36820"/>
                    <a:pt x="3018161" y="108191"/>
                  </a:cubicBezTo>
                  <a:cubicBezTo>
                    <a:pt x="4722867" y="564965"/>
                    <a:pt x="5729192" y="2337049"/>
                    <a:pt x="5265831" y="4066338"/>
                  </a:cubicBezTo>
                  <a:cubicBezTo>
                    <a:pt x="4947269" y="5255224"/>
                    <a:pt x="4017004" y="6114300"/>
                    <a:pt x="2912752" y="6386691"/>
                  </a:cubicBezTo>
                  <a:lnTo>
                    <a:pt x="2840648" y="6402614"/>
                  </a:lnTo>
                  <a:lnTo>
                    <a:pt x="1474249" y="6402614"/>
                  </a:lnTo>
                  <a:lnTo>
                    <a:pt x="1340218" y="6370360"/>
                  </a:lnTo>
                  <a:cubicBezTo>
                    <a:pt x="914042" y="6256167"/>
                    <a:pt x="531514" y="6059766"/>
                    <a:pt x="204687" y="5802379"/>
                  </a:cubicBezTo>
                  <a:lnTo>
                    <a:pt x="0" y="5624181"/>
                  </a:lnTo>
                  <a:lnTo>
                    <a:pt x="0" y="5197118"/>
                  </a:lnTo>
                  <a:lnTo>
                    <a:pt x="120950" y="5327736"/>
                  </a:lnTo>
                  <a:cubicBezTo>
                    <a:pt x="253827" y="5458395"/>
                    <a:pt x="397634" y="5575985"/>
                    <a:pt x="553277" y="5674143"/>
                  </a:cubicBezTo>
                  <a:cubicBezTo>
                    <a:pt x="708978" y="5772084"/>
                    <a:pt x="875421" y="5851690"/>
                    <a:pt x="1048951" y="5913372"/>
                  </a:cubicBezTo>
                  <a:cubicBezTo>
                    <a:pt x="1070860" y="5920750"/>
                    <a:pt x="1092382" y="5928719"/>
                    <a:pt x="1114406" y="5935664"/>
                  </a:cubicBezTo>
                  <a:lnTo>
                    <a:pt x="1180375" y="5956470"/>
                  </a:lnTo>
                  <a:lnTo>
                    <a:pt x="1247107" y="5975278"/>
                  </a:lnTo>
                  <a:cubicBezTo>
                    <a:pt x="1269462" y="5981848"/>
                    <a:pt x="1291029" y="5986236"/>
                    <a:pt x="1313053" y="5991905"/>
                  </a:cubicBezTo>
                  <a:cubicBezTo>
                    <a:pt x="1400808" y="6012869"/>
                    <a:pt x="1489584" y="6027036"/>
                    <a:pt x="1578771" y="6035400"/>
                  </a:cubicBezTo>
                  <a:cubicBezTo>
                    <a:pt x="1757312" y="6051941"/>
                    <a:pt x="1937844" y="6040152"/>
                    <a:pt x="2116969" y="6005033"/>
                  </a:cubicBezTo>
                  <a:cubicBezTo>
                    <a:pt x="2296104" y="5969454"/>
                    <a:pt x="2473717" y="5910978"/>
                    <a:pt x="2648341" y="5837212"/>
                  </a:cubicBezTo>
                  <a:cubicBezTo>
                    <a:pt x="2823148" y="5763610"/>
                    <a:pt x="2995347" y="5675863"/>
                    <a:pt x="3166862" y="5582136"/>
                  </a:cubicBezTo>
                  <a:cubicBezTo>
                    <a:pt x="3209843" y="5558645"/>
                    <a:pt x="3252667" y="5534880"/>
                    <a:pt x="3295551" y="5510900"/>
                  </a:cubicBezTo>
                  <a:lnTo>
                    <a:pt x="3426292" y="5437546"/>
                  </a:lnTo>
                  <a:cubicBezTo>
                    <a:pt x="3515217" y="5388460"/>
                    <a:pt x="3604599" y="5341930"/>
                    <a:pt x="3693498" y="5296779"/>
                  </a:cubicBezTo>
                  <a:lnTo>
                    <a:pt x="3957511" y="5162806"/>
                  </a:lnTo>
                  <a:cubicBezTo>
                    <a:pt x="4044259" y="5118005"/>
                    <a:pt x="4129592" y="5072941"/>
                    <a:pt x="4212170" y="5024936"/>
                  </a:cubicBezTo>
                  <a:cubicBezTo>
                    <a:pt x="4294563" y="4976766"/>
                    <a:pt x="4374532" y="4926554"/>
                    <a:pt x="4449651" y="4870986"/>
                  </a:cubicBezTo>
                  <a:cubicBezTo>
                    <a:pt x="4524973" y="4815937"/>
                    <a:pt x="4596075" y="4756163"/>
                    <a:pt x="4659728" y="4689640"/>
                  </a:cubicBezTo>
                  <a:cubicBezTo>
                    <a:pt x="4723566" y="4623283"/>
                    <a:pt x="4780828" y="4550758"/>
                    <a:pt x="4830457" y="4472596"/>
                  </a:cubicBezTo>
                  <a:cubicBezTo>
                    <a:pt x="4880087" y="4394434"/>
                    <a:pt x="4921716" y="4310302"/>
                    <a:pt x="4955705" y="4222268"/>
                  </a:cubicBezTo>
                  <a:lnTo>
                    <a:pt x="4968352" y="4189141"/>
                  </a:lnTo>
                  <a:lnTo>
                    <a:pt x="4979564" y="4155400"/>
                  </a:lnTo>
                  <a:lnTo>
                    <a:pt x="4990913" y="4121577"/>
                  </a:lnTo>
                  <a:cubicBezTo>
                    <a:pt x="4994441" y="4110119"/>
                    <a:pt x="4997522" y="4098194"/>
                    <a:pt x="5000865" y="4086570"/>
                  </a:cubicBezTo>
                  <a:lnTo>
                    <a:pt x="5020612" y="4016281"/>
                  </a:lnTo>
                  <a:lnTo>
                    <a:pt x="5030486" y="3981137"/>
                  </a:lnTo>
                  <a:lnTo>
                    <a:pt x="5035423" y="3963565"/>
                  </a:lnTo>
                  <a:lnTo>
                    <a:pt x="5039507" y="3945765"/>
                  </a:lnTo>
                  <a:cubicBezTo>
                    <a:pt x="5050088" y="3898175"/>
                    <a:pt x="5061308" y="3850756"/>
                    <a:pt x="5071597" y="3802972"/>
                  </a:cubicBezTo>
                  <a:lnTo>
                    <a:pt x="5096108" y="3658610"/>
                  </a:lnTo>
                  <a:cubicBezTo>
                    <a:pt x="5102684" y="3610180"/>
                    <a:pt x="5107604" y="3561536"/>
                    <a:pt x="5113299" y="3512985"/>
                  </a:cubicBezTo>
                  <a:lnTo>
                    <a:pt x="5115328" y="3494749"/>
                  </a:lnTo>
                  <a:lnTo>
                    <a:pt x="5116446" y="3476502"/>
                  </a:lnTo>
                  <a:lnTo>
                    <a:pt x="5118711" y="3439898"/>
                  </a:lnTo>
                  <a:lnTo>
                    <a:pt x="5123270" y="3366583"/>
                  </a:lnTo>
                  <a:cubicBezTo>
                    <a:pt x="5126606" y="3268829"/>
                    <a:pt x="5127431" y="3170634"/>
                    <a:pt x="5121172" y="3072860"/>
                  </a:cubicBezTo>
                  <a:lnTo>
                    <a:pt x="5119473" y="3036121"/>
                  </a:lnTo>
                  <a:cubicBezTo>
                    <a:pt x="5118968" y="3023930"/>
                    <a:pt x="5117310" y="3011778"/>
                    <a:pt x="5116244" y="2999552"/>
                  </a:cubicBezTo>
                  <a:lnTo>
                    <a:pt x="5109221" y="2926379"/>
                  </a:lnTo>
                  <a:cubicBezTo>
                    <a:pt x="5105544" y="2877404"/>
                    <a:pt x="5096760" y="2829145"/>
                    <a:pt x="5089643" y="2780639"/>
                  </a:cubicBezTo>
                  <a:lnTo>
                    <a:pt x="5084078" y="2744255"/>
                  </a:lnTo>
                  <a:cubicBezTo>
                    <a:pt x="5082420" y="2732104"/>
                    <a:pt x="5080412" y="2719974"/>
                    <a:pt x="5077785" y="2708026"/>
                  </a:cubicBezTo>
                  <a:lnTo>
                    <a:pt x="5063128" y="2636053"/>
                  </a:lnTo>
                  <a:cubicBezTo>
                    <a:pt x="5057902" y="2612048"/>
                    <a:pt x="5053511" y="2587920"/>
                    <a:pt x="5047530" y="2564176"/>
                  </a:cubicBezTo>
                  <a:lnTo>
                    <a:pt x="5028967" y="2493127"/>
                  </a:lnTo>
                  <a:cubicBezTo>
                    <a:pt x="4979424" y="2303537"/>
                    <a:pt x="4909775" y="2119458"/>
                    <a:pt x="4822623" y="1944830"/>
                  </a:cubicBezTo>
                  <a:cubicBezTo>
                    <a:pt x="4648947" y="1594931"/>
                    <a:pt x="4401749" y="1285261"/>
                    <a:pt x="4108183" y="1038170"/>
                  </a:cubicBezTo>
                  <a:cubicBezTo>
                    <a:pt x="3961444" y="914460"/>
                    <a:pt x="3803854" y="805232"/>
                    <a:pt x="3638213" y="712395"/>
                  </a:cubicBezTo>
                  <a:lnTo>
                    <a:pt x="3575480" y="678662"/>
                  </a:lnTo>
                  <a:cubicBezTo>
                    <a:pt x="3554450" y="667578"/>
                    <a:pt x="3534194" y="655311"/>
                    <a:pt x="3512574" y="645577"/>
                  </a:cubicBezTo>
                  <a:lnTo>
                    <a:pt x="3448603" y="614757"/>
                  </a:lnTo>
                  <a:lnTo>
                    <a:pt x="3416617" y="599347"/>
                  </a:lnTo>
                  <a:cubicBezTo>
                    <a:pt x="3406000" y="594185"/>
                    <a:pt x="3395413" y="588913"/>
                    <a:pt x="3384352" y="584559"/>
                  </a:cubicBezTo>
                  <a:cubicBezTo>
                    <a:pt x="3340850" y="566062"/>
                    <a:pt x="3297707" y="547083"/>
                    <a:pt x="3254088" y="529021"/>
                  </a:cubicBezTo>
                  <a:cubicBezTo>
                    <a:pt x="3209736" y="512847"/>
                    <a:pt x="3165607" y="496270"/>
                    <a:pt x="3121640" y="479505"/>
                  </a:cubicBezTo>
                  <a:lnTo>
                    <a:pt x="2987193" y="436176"/>
                  </a:lnTo>
                  <a:cubicBezTo>
                    <a:pt x="2942116" y="422708"/>
                    <a:pt x="2896575" y="410968"/>
                    <a:pt x="2851296" y="398256"/>
                  </a:cubicBezTo>
                  <a:cubicBezTo>
                    <a:pt x="2759507" y="375285"/>
                    <a:pt x="2666373" y="353923"/>
                    <a:pt x="2573611" y="336717"/>
                  </a:cubicBezTo>
                  <a:cubicBezTo>
                    <a:pt x="2387776" y="301762"/>
                    <a:pt x="2200839" y="280304"/>
                    <a:pt x="2014208" y="276896"/>
                  </a:cubicBezTo>
                  <a:cubicBezTo>
                    <a:pt x="1827605" y="273381"/>
                    <a:pt x="1641223" y="288238"/>
                    <a:pt x="1457097" y="322828"/>
                  </a:cubicBezTo>
                  <a:cubicBezTo>
                    <a:pt x="1272912" y="357634"/>
                    <a:pt x="1091595" y="413727"/>
                    <a:pt x="914684" y="486648"/>
                  </a:cubicBezTo>
                  <a:lnTo>
                    <a:pt x="848661" y="515093"/>
                  </a:lnTo>
                  <a:cubicBezTo>
                    <a:pt x="826573" y="524592"/>
                    <a:pt x="804281" y="533573"/>
                    <a:pt x="782834" y="544519"/>
                  </a:cubicBezTo>
                  <a:lnTo>
                    <a:pt x="717715" y="575988"/>
                  </a:lnTo>
                  <a:cubicBezTo>
                    <a:pt x="696005" y="586632"/>
                    <a:pt x="673986" y="596729"/>
                    <a:pt x="653112" y="608523"/>
                  </a:cubicBezTo>
                  <a:cubicBezTo>
                    <a:pt x="568070" y="653782"/>
                    <a:pt x="483901" y="700897"/>
                    <a:pt x="406671" y="756246"/>
                  </a:cubicBezTo>
                  <a:cubicBezTo>
                    <a:pt x="327441" y="809669"/>
                    <a:pt x="256836" y="872706"/>
                    <a:pt x="191033" y="942131"/>
                  </a:cubicBezTo>
                  <a:cubicBezTo>
                    <a:pt x="175048" y="959988"/>
                    <a:pt x="159064" y="977846"/>
                    <a:pt x="143339" y="996006"/>
                  </a:cubicBezTo>
                  <a:lnTo>
                    <a:pt x="98848" y="1053288"/>
                  </a:lnTo>
                  <a:cubicBezTo>
                    <a:pt x="83542" y="1072023"/>
                    <a:pt x="70312" y="1092822"/>
                    <a:pt x="56083" y="1112657"/>
                  </a:cubicBezTo>
                  <a:cubicBezTo>
                    <a:pt x="42010" y="1132765"/>
                    <a:pt x="27965" y="1152765"/>
                    <a:pt x="14889" y="1173837"/>
                  </a:cubicBezTo>
                  <a:lnTo>
                    <a:pt x="0" y="1198088"/>
                  </a:lnTo>
                  <a:lnTo>
                    <a:pt x="0" y="888809"/>
                  </a:lnTo>
                  <a:lnTo>
                    <a:pt x="88781" y="802825"/>
                  </a:lnTo>
                  <a:cubicBezTo>
                    <a:pt x="672175" y="289643"/>
                    <a:pt x="1428944" y="-5083"/>
                    <a:pt x="2220349" y="67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9803"/>
                  </a:srgbClr>
                </a:gs>
                <a:gs pos="2000">
                  <a:srgbClr val="FFFFFF">
                    <a:alpha val="9803"/>
                  </a:srgbClr>
                </a:gs>
                <a:gs pos="16000">
                  <a:srgbClr val="F79646">
                    <a:alpha val="9803"/>
                  </a:srgbClr>
                </a:gs>
                <a:gs pos="85000">
                  <a:srgbClr val="4F81BD">
                    <a:alpha val="9803"/>
                  </a:srgbClr>
                </a:gs>
                <a:gs pos="100000">
                  <a:srgbClr val="FFFFFF">
                    <a:alpha val="9803"/>
                  </a:srgbClr>
                </a:gs>
              </a:gsLst>
              <a:lin ang="120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4" name="Google Shape;234;p8"/>
          <p:cNvSpPr txBox="1">
            <a:spLocks noGrp="1"/>
          </p:cNvSpPr>
          <p:nvPr>
            <p:ph type="title"/>
          </p:nvPr>
        </p:nvSpPr>
        <p:spPr>
          <a:xfrm>
            <a:off x="603504" y="2023236"/>
            <a:ext cx="2744832" cy="2820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Calibri"/>
              <a:buNone/>
            </a:pPr>
            <a:r>
              <a:rPr lang="en-US" sz="3500">
                <a:solidFill>
                  <a:schemeClr val="dk2"/>
                </a:solidFill>
              </a:rPr>
              <a:t>Alcances y Limitaciones</a:t>
            </a:r>
            <a:endParaRPr/>
          </a:p>
        </p:txBody>
      </p:sp>
      <p:grpSp>
        <p:nvGrpSpPr>
          <p:cNvPr id="235" name="Google Shape;235;p8"/>
          <p:cNvGrpSpPr/>
          <p:nvPr/>
        </p:nvGrpSpPr>
        <p:grpSpPr>
          <a:xfrm>
            <a:off x="4766310" y="1102118"/>
            <a:ext cx="3771900" cy="4654886"/>
            <a:chOff x="0" y="146465"/>
            <a:chExt cx="3771900" cy="4654886"/>
          </a:xfrm>
        </p:grpSpPr>
        <p:sp>
          <p:nvSpPr>
            <p:cNvPr id="236" name="Google Shape;236;p8"/>
            <p:cNvSpPr/>
            <p:nvPr/>
          </p:nvSpPr>
          <p:spPr>
            <a:xfrm>
              <a:off x="0" y="146465"/>
              <a:ext cx="3771900" cy="436976"/>
            </a:xfrm>
            <a:prstGeom prst="roundRect">
              <a:avLst>
                <a:gd name="adj" fmla="val 16667"/>
              </a:avLst>
            </a:prstGeom>
            <a:solidFill>
              <a:srgbClr val="BF504D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8"/>
            <p:cNvSpPr txBox="1"/>
            <p:nvPr/>
          </p:nvSpPr>
          <p:spPr>
            <a:xfrm>
              <a:off x="21331" y="167796"/>
              <a:ext cx="3729238" cy="3943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1900" tIns="41900" rIns="41900" bIns="4190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Calibri"/>
                <a:buNone/>
              </a:pPr>
              <a:r>
                <a:rPr lang="en-US" sz="11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Qué hace el sistema:</a:t>
              </a:r>
              <a:endParaRPr/>
            </a:p>
          </p:txBody>
        </p:sp>
        <p:sp>
          <p:nvSpPr>
            <p:cNvPr id="238" name="Google Shape;238;p8"/>
            <p:cNvSpPr/>
            <p:nvPr/>
          </p:nvSpPr>
          <p:spPr>
            <a:xfrm>
              <a:off x="0" y="615122"/>
              <a:ext cx="3771900" cy="436976"/>
            </a:xfrm>
            <a:prstGeom prst="roundRect">
              <a:avLst>
                <a:gd name="adj" fmla="val 16667"/>
              </a:avLst>
            </a:prstGeom>
            <a:solidFill>
              <a:srgbClr val="BE604D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8"/>
            <p:cNvSpPr txBox="1"/>
            <p:nvPr/>
          </p:nvSpPr>
          <p:spPr>
            <a:xfrm>
              <a:off x="21331" y="636453"/>
              <a:ext cx="3729238" cy="3943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1900" tIns="41900" rIns="41900" bIns="4190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Calibri"/>
                <a:buNone/>
              </a:pPr>
              <a:r>
                <a:rPr lang="en-US" sz="11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• ERP web multiempresa con jerarquía organizacional completa.</a:t>
              </a:r>
              <a:endParaRPr/>
            </a:p>
          </p:txBody>
        </p:sp>
        <p:sp>
          <p:nvSpPr>
            <p:cNvPr id="240" name="Google Shape;240;p8"/>
            <p:cNvSpPr/>
            <p:nvPr/>
          </p:nvSpPr>
          <p:spPr>
            <a:xfrm>
              <a:off x="0" y="1083778"/>
              <a:ext cx="3771900" cy="436976"/>
            </a:xfrm>
            <a:prstGeom prst="roundRect">
              <a:avLst>
                <a:gd name="adj" fmla="val 16667"/>
              </a:avLst>
            </a:prstGeom>
            <a:solidFill>
              <a:srgbClr val="BD714F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8"/>
            <p:cNvSpPr txBox="1"/>
            <p:nvPr/>
          </p:nvSpPr>
          <p:spPr>
            <a:xfrm>
              <a:off x="21331" y="1105109"/>
              <a:ext cx="3729238" cy="3943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1900" tIns="41900" rIns="41900" bIns="4190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Calibri"/>
                <a:buNone/>
              </a:pPr>
              <a:r>
                <a:rPr lang="en-US" sz="11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• Gestión de usuarios, roles, permisos y seguridad basada en JWT.</a:t>
              </a:r>
              <a:endParaRPr/>
            </a:p>
          </p:txBody>
        </p:sp>
        <p:sp>
          <p:nvSpPr>
            <p:cNvPr id="242" name="Google Shape;242;p8"/>
            <p:cNvSpPr/>
            <p:nvPr/>
          </p:nvSpPr>
          <p:spPr>
            <a:xfrm>
              <a:off x="0" y="1552435"/>
              <a:ext cx="3771900" cy="436976"/>
            </a:xfrm>
            <a:prstGeom prst="roundRect">
              <a:avLst>
                <a:gd name="adj" fmla="val 16667"/>
              </a:avLst>
            </a:prstGeom>
            <a:solidFill>
              <a:srgbClr val="BC8250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8"/>
            <p:cNvSpPr txBox="1"/>
            <p:nvPr/>
          </p:nvSpPr>
          <p:spPr>
            <a:xfrm>
              <a:off x="21331" y="1573766"/>
              <a:ext cx="3729238" cy="3943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1900" tIns="41900" rIns="41900" bIns="4190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Calibri"/>
                <a:buNone/>
              </a:pPr>
              <a:r>
                <a:rPr lang="en-US" sz="11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• Módulos de inventario, transferencias, servicios técnicos, ventas y reportes.</a:t>
              </a:r>
              <a:endParaRPr/>
            </a:p>
          </p:txBody>
        </p:sp>
        <p:sp>
          <p:nvSpPr>
            <p:cNvPr id="244" name="Google Shape;244;p8"/>
            <p:cNvSpPr/>
            <p:nvPr/>
          </p:nvSpPr>
          <p:spPr>
            <a:xfrm>
              <a:off x="0" y="2021092"/>
              <a:ext cx="3771900" cy="436976"/>
            </a:xfrm>
            <a:prstGeom prst="roundRect">
              <a:avLst>
                <a:gd name="adj" fmla="val 16667"/>
              </a:avLst>
            </a:prstGeom>
            <a:solidFill>
              <a:srgbClr val="BB925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8"/>
            <p:cNvSpPr txBox="1"/>
            <p:nvPr/>
          </p:nvSpPr>
          <p:spPr>
            <a:xfrm>
              <a:off x="21331" y="2042423"/>
              <a:ext cx="3729238" cy="3943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1900" tIns="41900" rIns="41900" bIns="4190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Calibri"/>
                <a:buNone/>
              </a:pPr>
              <a:r>
                <a:rPr lang="en-US" sz="11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• Integración con WooCommerce</a:t>
              </a:r>
              <a:r>
                <a:rPr lang="en-US" sz="11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mediante api REST y Webhooks.</a:t>
              </a:r>
              <a:endParaRPr/>
            </a:p>
          </p:txBody>
        </p:sp>
        <p:sp>
          <p:nvSpPr>
            <p:cNvPr id="246" name="Google Shape;246;p8"/>
            <p:cNvSpPr/>
            <p:nvPr/>
          </p:nvSpPr>
          <p:spPr>
            <a:xfrm>
              <a:off x="0" y="2489749"/>
              <a:ext cx="3771900" cy="436976"/>
            </a:xfrm>
            <a:prstGeom prst="roundRect">
              <a:avLst>
                <a:gd name="adj" fmla="val 16667"/>
              </a:avLst>
            </a:prstGeom>
            <a:solidFill>
              <a:srgbClr val="BCA25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8"/>
            <p:cNvSpPr txBox="1"/>
            <p:nvPr/>
          </p:nvSpPr>
          <p:spPr>
            <a:xfrm>
              <a:off x="21331" y="2511080"/>
              <a:ext cx="3729238" cy="3943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1900" tIns="41900" rIns="41900" bIns="4190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Calibri"/>
                <a:buNone/>
              </a:pPr>
              <a:r>
                <a:rPr lang="en-US" sz="11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Qué no hace el sistema:</a:t>
              </a:r>
              <a:endParaRPr/>
            </a:p>
          </p:txBody>
        </p:sp>
        <p:sp>
          <p:nvSpPr>
            <p:cNvPr id="248" name="Google Shape;248;p8"/>
            <p:cNvSpPr/>
            <p:nvPr/>
          </p:nvSpPr>
          <p:spPr>
            <a:xfrm>
              <a:off x="0" y="2958405"/>
              <a:ext cx="3771900" cy="436976"/>
            </a:xfrm>
            <a:prstGeom prst="roundRect">
              <a:avLst>
                <a:gd name="adj" fmla="val 16667"/>
              </a:avLst>
            </a:prstGeom>
            <a:solidFill>
              <a:srgbClr val="BBB054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8"/>
            <p:cNvSpPr txBox="1"/>
            <p:nvPr/>
          </p:nvSpPr>
          <p:spPr>
            <a:xfrm>
              <a:off x="21331" y="2979736"/>
              <a:ext cx="3729238" cy="3943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1900" tIns="41900" rIns="41900" bIns="4190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Calibri"/>
                <a:buNone/>
              </a:pPr>
              <a:r>
                <a:rPr lang="en-US" sz="11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• No incluye contabilidad avanzada (balances, libros mayores).</a:t>
              </a:r>
              <a:endParaRPr/>
            </a:p>
          </p:txBody>
        </p:sp>
        <p:sp>
          <p:nvSpPr>
            <p:cNvPr id="250" name="Google Shape;250;p8"/>
            <p:cNvSpPr/>
            <p:nvPr/>
          </p:nvSpPr>
          <p:spPr>
            <a:xfrm>
              <a:off x="0" y="3427062"/>
              <a:ext cx="3771900" cy="436976"/>
            </a:xfrm>
            <a:prstGeom prst="roundRect">
              <a:avLst>
                <a:gd name="adj" fmla="val 16667"/>
              </a:avLst>
            </a:prstGeom>
            <a:solidFill>
              <a:srgbClr val="B6BA55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8"/>
            <p:cNvSpPr txBox="1"/>
            <p:nvPr/>
          </p:nvSpPr>
          <p:spPr>
            <a:xfrm>
              <a:off x="21331" y="3448393"/>
              <a:ext cx="3729238" cy="3943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1900" tIns="41900" rIns="41900" bIns="4190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Calibri"/>
                <a:buNone/>
              </a:pPr>
              <a:r>
                <a:rPr lang="en-US" sz="11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• No gestiona RRHH ni nómina.</a:t>
              </a:r>
              <a:endParaRPr/>
            </a:p>
          </p:txBody>
        </p:sp>
        <p:sp>
          <p:nvSpPr>
            <p:cNvPr id="252" name="Google Shape;252;p8"/>
            <p:cNvSpPr/>
            <p:nvPr/>
          </p:nvSpPr>
          <p:spPr>
            <a:xfrm>
              <a:off x="0" y="3895719"/>
              <a:ext cx="3771900" cy="436976"/>
            </a:xfrm>
            <a:prstGeom prst="roundRect">
              <a:avLst>
                <a:gd name="adj" fmla="val 16667"/>
              </a:avLst>
            </a:prstGeom>
            <a:solidFill>
              <a:srgbClr val="A8B957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8"/>
            <p:cNvSpPr txBox="1"/>
            <p:nvPr/>
          </p:nvSpPr>
          <p:spPr>
            <a:xfrm>
              <a:off x="21331" y="3917050"/>
              <a:ext cx="3729238" cy="3943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1900" tIns="41900" rIns="41900" bIns="4190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Calibri"/>
                <a:buNone/>
              </a:pPr>
              <a:r>
                <a:rPr lang="en-US" sz="11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• No contempla aplicaciones móviles nativas (solo diseño web responsivo).</a:t>
              </a:r>
              <a:endParaRPr/>
            </a:p>
          </p:txBody>
        </p:sp>
        <p:sp>
          <p:nvSpPr>
            <p:cNvPr id="254" name="Google Shape;254;p8"/>
            <p:cNvSpPr/>
            <p:nvPr/>
          </p:nvSpPr>
          <p:spPr>
            <a:xfrm>
              <a:off x="0" y="4364375"/>
              <a:ext cx="3771900" cy="436976"/>
            </a:xfrm>
            <a:prstGeom prst="roundRect">
              <a:avLst>
                <a:gd name="adj" fmla="val 16667"/>
              </a:avLst>
            </a:prstGeom>
            <a:solidFill>
              <a:srgbClr val="99B95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8"/>
            <p:cNvSpPr txBox="1"/>
            <p:nvPr/>
          </p:nvSpPr>
          <p:spPr>
            <a:xfrm>
              <a:off x="21331" y="4385706"/>
              <a:ext cx="3729238" cy="3943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1900" tIns="41900" rIns="41900" bIns="4190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Calibri"/>
                <a:buNone/>
              </a:pPr>
              <a:r>
                <a:rPr lang="en-US" sz="11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• No se integra con bancos ni sistemas financieros externos.</a:t>
              </a:r>
              <a:endParaRPr/>
            </a:p>
          </p:txBody>
        </p:sp>
      </p:grpSp>
      <p:pic>
        <p:nvPicPr>
          <p:cNvPr id="256" name="Google Shape;256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7250" y="0"/>
            <a:ext cx="1160476" cy="1160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83399" y="6301525"/>
            <a:ext cx="2660600" cy="55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3" name="Google Shape;263;p9"/>
          <p:cNvSpPr/>
          <p:nvPr/>
        </p:nvSpPr>
        <p:spPr>
          <a:xfrm rot="-2700000" flipH="1">
            <a:off x="-282117" y="-253670"/>
            <a:ext cx="1370728" cy="1376989"/>
          </a:xfrm>
          <a:custGeom>
            <a:avLst/>
            <a:gdLst/>
            <a:ahLst/>
            <a:cxnLst/>
            <a:rect l="l" t="t" r="r" b="b"/>
            <a:pathLst>
              <a:path w="1827638" h="1376989" extrusionOk="0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2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" name="Google Shape;264;p9"/>
          <p:cNvSpPr/>
          <p:nvPr/>
        </p:nvSpPr>
        <p:spPr>
          <a:xfrm rot="-2700000" flipH="1">
            <a:off x="668730" y="422146"/>
            <a:ext cx="484026" cy="645368"/>
          </a:xfrm>
          <a:prstGeom prst="rect">
            <a:avLst/>
          </a:prstGeom>
          <a:solidFill>
            <a:schemeClr val="accent1">
              <a:alpha val="2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5" name="Google Shape;265;p9"/>
          <p:cNvSpPr/>
          <p:nvPr/>
        </p:nvSpPr>
        <p:spPr>
          <a:xfrm rot="-2700000" flipH="1">
            <a:off x="7532611" y="655140"/>
            <a:ext cx="515604" cy="687472"/>
          </a:xfrm>
          <a:prstGeom prst="rect">
            <a:avLst/>
          </a:prstGeom>
          <a:solidFill>
            <a:schemeClr val="accent4">
              <a:alpha val="2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" name="Google Shape;266;p9"/>
          <p:cNvSpPr/>
          <p:nvPr/>
        </p:nvSpPr>
        <p:spPr>
          <a:xfrm rot="10800000" flipH="1">
            <a:off x="7017482" y="0"/>
            <a:ext cx="2126518" cy="1480837"/>
          </a:xfrm>
          <a:custGeom>
            <a:avLst/>
            <a:gdLst/>
            <a:ahLst/>
            <a:cxnLst/>
            <a:rect l="l" t="t" r="r" b="b"/>
            <a:pathLst>
              <a:path w="2835357" h="1480837" extrusionOk="0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2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7" name="Google Shape;267;p9"/>
          <p:cNvSpPr/>
          <p:nvPr/>
        </p:nvSpPr>
        <p:spPr>
          <a:xfrm flipH="1">
            <a:off x="5982258" y="6115501"/>
            <a:ext cx="1120884" cy="742499"/>
          </a:xfrm>
          <a:prstGeom prst="triangle">
            <a:avLst>
              <a:gd name="adj" fmla="val 50000"/>
            </a:avLst>
          </a:prstGeom>
          <a:solidFill>
            <a:schemeClr val="accent1">
              <a:alpha val="2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p9"/>
          <p:cNvSpPr/>
          <p:nvPr/>
        </p:nvSpPr>
        <p:spPr>
          <a:xfrm flipH="1">
            <a:off x="5703060" y="6453143"/>
            <a:ext cx="611177" cy="404857"/>
          </a:xfrm>
          <a:prstGeom prst="triangle">
            <a:avLst>
              <a:gd name="adj" fmla="val 50000"/>
            </a:avLst>
          </a:prstGeom>
          <a:solidFill>
            <a:schemeClr val="accent1">
              <a:alpha val="2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9" name="Google Shape;269;p9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7365380" cy="8850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-US" sz="3300"/>
              <a:t>Requerimientos Funcionales (Resumen)</a:t>
            </a:r>
            <a:endParaRPr/>
          </a:p>
        </p:txBody>
      </p:sp>
      <p:pic>
        <p:nvPicPr>
          <p:cNvPr id="270" name="Google Shape;270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7250" y="0"/>
            <a:ext cx="1160476" cy="1160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83399" y="6301525"/>
            <a:ext cx="2660600" cy="5564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2" name="Google Shape;272;p9"/>
          <p:cNvGrpSpPr/>
          <p:nvPr/>
        </p:nvGrpSpPr>
        <p:grpSpPr>
          <a:xfrm>
            <a:off x="2159481" y="1472966"/>
            <a:ext cx="4825027" cy="4825027"/>
            <a:chOff x="1930881" y="1004"/>
            <a:chExt cx="4825027" cy="4825027"/>
          </a:xfrm>
        </p:grpSpPr>
        <p:sp>
          <p:nvSpPr>
            <p:cNvPr id="273" name="Google Shape;273;p9"/>
            <p:cNvSpPr/>
            <p:nvPr/>
          </p:nvSpPr>
          <p:spPr>
            <a:xfrm>
              <a:off x="3853495" y="1004"/>
              <a:ext cx="979800" cy="979800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9"/>
            <p:cNvSpPr txBox="1"/>
            <p:nvPr/>
          </p:nvSpPr>
          <p:spPr>
            <a:xfrm>
              <a:off x="3996985" y="144494"/>
              <a:ext cx="692700" cy="69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0" tIns="10150" rIns="10150" bIns="101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800"/>
                <a:buFont typeface="Calibri"/>
                <a:buNone/>
              </a:pPr>
              <a:r>
                <a:rPr lang="en-US" sz="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Gestión de jerarquía organizacional: empresa, subempresa y sucursal.</a:t>
              </a:r>
              <a:endParaRPr/>
            </a:p>
          </p:txBody>
        </p:sp>
        <p:sp>
          <p:nvSpPr>
            <p:cNvPr id="275" name="Google Shape;275;p9"/>
            <p:cNvSpPr/>
            <p:nvPr/>
          </p:nvSpPr>
          <p:spPr>
            <a:xfrm rot="1347758">
              <a:off x="4886036" y="604226"/>
              <a:ext cx="260678" cy="330601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B1C0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9"/>
            <p:cNvSpPr txBox="1"/>
            <p:nvPr/>
          </p:nvSpPr>
          <p:spPr>
            <a:xfrm rot="1351107">
              <a:off x="4889008" y="655533"/>
              <a:ext cx="182516" cy="1983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600"/>
                <a:buFont typeface="Calibri"/>
                <a:buNone/>
              </a:pPr>
              <a:endParaRPr sz="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" name="Google Shape;277;p9"/>
            <p:cNvSpPr/>
            <p:nvPr/>
          </p:nvSpPr>
          <p:spPr>
            <a:xfrm>
              <a:off x="5212988" y="564124"/>
              <a:ext cx="979800" cy="979800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9"/>
            <p:cNvSpPr txBox="1"/>
            <p:nvPr/>
          </p:nvSpPr>
          <p:spPr>
            <a:xfrm>
              <a:off x="5356478" y="707614"/>
              <a:ext cx="692700" cy="69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0" tIns="10150" rIns="10150" bIns="101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800"/>
                <a:buFont typeface="Calibri"/>
                <a:buNone/>
              </a:pPr>
              <a:r>
                <a:rPr lang="en-US" sz="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Administración de usuarios, roles y permisos con contexto jerárquico.</a:t>
              </a:r>
              <a:endParaRPr/>
            </a:p>
          </p:txBody>
        </p:sp>
        <p:sp>
          <p:nvSpPr>
            <p:cNvPr id="279" name="Google Shape;279;p9"/>
            <p:cNvSpPr/>
            <p:nvPr/>
          </p:nvSpPr>
          <p:spPr>
            <a:xfrm rot="4052242">
              <a:off x="5851284" y="1561757"/>
              <a:ext cx="260678" cy="330601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B1C0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9"/>
            <p:cNvSpPr txBox="1"/>
            <p:nvPr/>
          </p:nvSpPr>
          <p:spPr>
            <a:xfrm rot="4048893">
              <a:off x="5875463" y="1591670"/>
              <a:ext cx="182516" cy="1983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600"/>
                <a:buFont typeface="Calibri"/>
                <a:buNone/>
              </a:pPr>
              <a:endParaRPr sz="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" name="Google Shape;281;p9"/>
            <p:cNvSpPr/>
            <p:nvPr/>
          </p:nvSpPr>
          <p:spPr>
            <a:xfrm>
              <a:off x="5776108" y="1923618"/>
              <a:ext cx="979800" cy="979800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9"/>
            <p:cNvSpPr txBox="1"/>
            <p:nvPr/>
          </p:nvSpPr>
          <p:spPr>
            <a:xfrm>
              <a:off x="5919598" y="2067108"/>
              <a:ext cx="692700" cy="69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0" tIns="10150" rIns="10150" bIns="101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800"/>
                <a:buFont typeface="Calibri"/>
                <a:buNone/>
              </a:pPr>
              <a:r>
                <a:rPr lang="en-US" sz="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Mantenedores de productos, categorías, clientes y proveedores.</a:t>
              </a:r>
              <a:endParaRPr/>
            </a:p>
          </p:txBody>
        </p:sp>
        <p:sp>
          <p:nvSpPr>
            <p:cNvPr id="283" name="Google Shape;283;p9"/>
            <p:cNvSpPr/>
            <p:nvPr/>
          </p:nvSpPr>
          <p:spPr>
            <a:xfrm rot="6747758">
              <a:off x="5857056" y="2921197"/>
              <a:ext cx="260678" cy="330601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B1C0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9"/>
            <p:cNvSpPr txBox="1"/>
            <p:nvPr/>
          </p:nvSpPr>
          <p:spPr>
            <a:xfrm rot="-4048893">
              <a:off x="5911017" y="2951096"/>
              <a:ext cx="182516" cy="1983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600"/>
                <a:buFont typeface="Calibri"/>
                <a:buNone/>
              </a:pPr>
              <a:endParaRPr sz="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" name="Google Shape;285;p9"/>
            <p:cNvSpPr/>
            <p:nvPr/>
          </p:nvSpPr>
          <p:spPr>
            <a:xfrm>
              <a:off x="5212988" y="3283111"/>
              <a:ext cx="979800" cy="979800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9"/>
            <p:cNvSpPr txBox="1"/>
            <p:nvPr/>
          </p:nvSpPr>
          <p:spPr>
            <a:xfrm>
              <a:off x="5356478" y="3426601"/>
              <a:ext cx="692700" cy="69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0" tIns="10150" rIns="10150" bIns="101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800"/>
                <a:buFont typeface="Calibri"/>
                <a:buNone/>
              </a:pPr>
              <a:r>
                <a:rPr lang="en-US" sz="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Control de inventario por bodega y sucursal con historial de movimientos.</a:t>
              </a:r>
              <a:endParaRPr/>
            </a:p>
          </p:txBody>
        </p:sp>
        <p:sp>
          <p:nvSpPr>
            <p:cNvPr id="287" name="Google Shape;287;p9"/>
            <p:cNvSpPr/>
            <p:nvPr/>
          </p:nvSpPr>
          <p:spPr>
            <a:xfrm rot="9452242">
              <a:off x="4899525" y="3886447"/>
              <a:ext cx="260678" cy="330601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B1C0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9"/>
            <p:cNvSpPr txBox="1"/>
            <p:nvPr/>
          </p:nvSpPr>
          <p:spPr>
            <a:xfrm rot="-1351107">
              <a:off x="4974835" y="3937549"/>
              <a:ext cx="182516" cy="1983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600"/>
                <a:buFont typeface="Calibri"/>
                <a:buNone/>
              </a:pPr>
              <a:endParaRPr sz="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" name="Google Shape;289;p9"/>
            <p:cNvSpPr/>
            <p:nvPr/>
          </p:nvSpPr>
          <p:spPr>
            <a:xfrm>
              <a:off x="3853495" y="3846231"/>
              <a:ext cx="979800" cy="979800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9"/>
            <p:cNvSpPr txBox="1"/>
            <p:nvPr/>
          </p:nvSpPr>
          <p:spPr>
            <a:xfrm>
              <a:off x="3996985" y="3989721"/>
              <a:ext cx="692700" cy="69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0" tIns="10150" rIns="10150" bIns="101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800"/>
                <a:buFont typeface="Calibri"/>
                <a:buNone/>
              </a:pPr>
              <a:r>
                <a:rPr lang="en-US" sz="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Transferencias de stock entre sucursales con trazabilidad.</a:t>
              </a:r>
              <a:endParaRPr/>
            </a:p>
          </p:txBody>
        </p:sp>
        <p:sp>
          <p:nvSpPr>
            <p:cNvPr id="291" name="Google Shape;291;p9"/>
            <p:cNvSpPr/>
            <p:nvPr/>
          </p:nvSpPr>
          <p:spPr>
            <a:xfrm rot="-9452242">
              <a:off x="3540085" y="3892218"/>
              <a:ext cx="260678" cy="330601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B1C0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9"/>
            <p:cNvSpPr txBox="1"/>
            <p:nvPr/>
          </p:nvSpPr>
          <p:spPr>
            <a:xfrm rot="1351107">
              <a:off x="3615370" y="3973203"/>
              <a:ext cx="182516" cy="1983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600"/>
                <a:buFont typeface="Calibri"/>
                <a:buNone/>
              </a:pPr>
              <a:endParaRPr sz="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" name="Google Shape;293;p9"/>
            <p:cNvSpPr/>
            <p:nvPr/>
          </p:nvSpPr>
          <p:spPr>
            <a:xfrm>
              <a:off x="2494001" y="3283111"/>
              <a:ext cx="979800" cy="979800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9"/>
            <p:cNvSpPr txBox="1"/>
            <p:nvPr/>
          </p:nvSpPr>
          <p:spPr>
            <a:xfrm>
              <a:off x="2637491" y="3426601"/>
              <a:ext cx="692700" cy="69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0" tIns="10150" rIns="10150" bIns="101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800"/>
                <a:buFont typeface="Calibri"/>
                <a:buNone/>
              </a:pPr>
              <a:r>
                <a:rPr lang="en-US" sz="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Gestión de cotizaciones, ventas y servicios técnicos.</a:t>
              </a:r>
              <a:endParaRPr/>
            </a:p>
          </p:txBody>
        </p:sp>
        <p:sp>
          <p:nvSpPr>
            <p:cNvPr id="295" name="Google Shape;295;p9"/>
            <p:cNvSpPr/>
            <p:nvPr/>
          </p:nvSpPr>
          <p:spPr>
            <a:xfrm rot="-6747758">
              <a:off x="2574836" y="2934687"/>
              <a:ext cx="260678" cy="330601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B1C0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9"/>
            <p:cNvSpPr txBox="1"/>
            <p:nvPr/>
          </p:nvSpPr>
          <p:spPr>
            <a:xfrm rot="4048893">
              <a:off x="2628918" y="3037019"/>
              <a:ext cx="182516" cy="1983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600"/>
                <a:buFont typeface="Calibri"/>
                <a:buNone/>
              </a:pPr>
              <a:endParaRPr sz="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" name="Google Shape;297;p9"/>
            <p:cNvSpPr/>
            <p:nvPr/>
          </p:nvSpPr>
          <p:spPr>
            <a:xfrm>
              <a:off x="1930881" y="1923618"/>
              <a:ext cx="979800" cy="979800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9"/>
            <p:cNvSpPr txBox="1"/>
            <p:nvPr/>
          </p:nvSpPr>
          <p:spPr>
            <a:xfrm>
              <a:off x="2074371" y="2067108"/>
              <a:ext cx="692700" cy="69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0" tIns="10150" rIns="10150" bIns="101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800"/>
                <a:buFont typeface="Calibri"/>
                <a:buNone/>
              </a:pPr>
              <a:r>
                <a:rPr lang="en-US" sz="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Reportes dinámicos con filtros y exportación PDF/XLS.</a:t>
              </a:r>
              <a:endParaRPr/>
            </a:p>
          </p:txBody>
        </p:sp>
        <p:sp>
          <p:nvSpPr>
            <p:cNvPr id="299" name="Google Shape;299;p9"/>
            <p:cNvSpPr/>
            <p:nvPr/>
          </p:nvSpPr>
          <p:spPr>
            <a:xfrm rot="-4052242">
              <a:off x="2569064" y="1575246"/>
              <a:ext cx="260678" cy="330601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B1C0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9"/>
            <p:cNvSpPr txBox="1"/>
            <p:nvPr/>
          </p:nvSpPr>
          <p:spPr>
            <a:xfrm rot="-4048893">
              <a:off x="2593348" y="1677459"/>
              <a:ext cx="182516" cy="1983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600"/>
                <a:buFont typeface="Calibri"/>
                <a:buNone/>
              </a:pPr>
              <a:endParaRPr sz="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1" name="Google Shape;301;p9"/>
            <p:cNvSpPr txBox="1"/>
            <p:nvPr/>
          </p:nvSpPr>
          <p:spPr>
            <a:xfrm>
              <a:off x="2637491" y="707614"/>
              <a:ext cx="692700" cy="69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0" tIns="10150" rIns="10150" bIns="101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800"/>
                <a:buFont typeface="Calibri"/>
                <a:buNone/>
              </a:pPr>
              <a:r>
                <a:rPr lang="en-US" sz="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Portal Clientes-Proveedores: consultas por serie/lote y reportes de solo lectura.</a:t>
              </a:r>
              <a:endParaRPr/>
            </a:p>
          </p:txBody>
        </p:sp>
        <p:sp>
          <p:nvSpPr>
            <p:cNvPr id="302" name="Google Shape;302;p9"/>
            <p:cNvSpPr/>
            <p:nvPr/>
          </p:nvSpPr>
          <p:spPr>
            <a:xfrm rot="-1347758">
              <a:off x="3526596" y="609997"/>
              <a:ext cx="260678" cy="330601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B1C0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9"/>
            <p:cNvSpPr txBox="1"/>
            <p:nvPr/>
          </p:nvSpPr>
          <p:spPr>
            <a:xfrm rot="-1351107">
              <a:off x="3529487" y="691004"/>
              <a:ext cx="182516" cy="1983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600"/>
                <a:buFont typeface="Calibri"/>
                <a:buNone/>
              </a:pPr>
              <a:endParaRPr sz="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4" name="Google Shape;304;p9"/>
            <p:cNvSpPr/>
            <p:nvPr/>
          </p:nvSpPr>
          <p:spPr>
            <a:xfrm>
              <a:off x="2494001" y="564124"/>
              <a:ext cx="979800" cy="979800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Integración con WooComMerce </a:t>
              </a:r>
              <a:endParaRPr sz="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api REST y Webhooks</a:t>
              </a: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1104</Words>
  <Application>Microsoft Macintosh PowerPoint</Application>
  <PresentationFormat>Presentación en pantalla (4:3)</PresentationFormat>
  <Paragraphs>119</Paragraphs>
  <Slides>26</Slides>
  <Notes>26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26</vt:i4>
      </vt:variant>
    </vt:vector>
  </HeadingPairs>
  <TitlesOfParts>
    <vt:vector size="29" baseType="lpstr">
      <vt:lpstr>Arial</vt:lpstr>
      <vt:lpstr>Calibri</vt:lpstr>
      <vt:lpstr>Office Theme</vt:lpstr>
      <vt:lpstr>Presentación Final Capstone Zentria ERP</vt:lpstr>
      <vt:lpstr>Integrantes del Proyecto</vt:lpstr>
      <vt:lpstr>Descripción del Proyecto</vt:lpstr>
      <vt:lpstr>Problema o Dolor</vt:lpstr>
      <vt:lpstr>Propuesta de Solución</vt:lpstr>
      <vt:lpstr>Objetivo General</vt:lpstr>
      <vt:lpstr>Objetivos Específicos</vt:lpstr>
      <vt:lpstr>Alcances y Limitaciones</vt:lpstr>
      <vt:lpstr>Requerimientos Funcionales (Resumen)</vt:lpstr>
      <vt:lpstr>Requerimientos No Funcionales (Resumen)</vt:lpstr>
      <vt:lpstr>Tecnologías del Desarrollo</vt:lpstr>
      <vt:lpstr>Diseño del Sistema – Arquitectura</vt:lpstr>
      <vt:lpstr>Diseño del Sistema – Modelo de Datos</vt:lpstr>
      <vt:lpstr>Diseño del Sistema – Modelo de Datos</vt:lpstr>
      <vt:lpstr>Diseño del Sistema – Modelo de Datos</vt:lpstr>
      <vt:lpstr>Presentación de PowerPoint</vt:lpstr>
      <vt:lpstr>Diseño del Sistema – Principales Casos de Uso</vt:lpstr>
      <vt:lpstr>Diseño del Sistema – Casos de uso</vt:lpstr>
      <vt:lpstr>Diseño del Sistema – Casos de uso</vt:lpstr>
      <vt:lpstr>Planificación – Cronograma (17 semanas)</vt:lpstr>
      <vt:lpstr>Plan de Pruebas y Resultados</vt:lpstr>
      <vt:lpstr>Plan de Pruebas y Resultados</vt:lpstr>
      <vt:lpstr>Plan de Pruebas y Resultados</vt:lpstr>
      <vt:lpstr>Presentación de PowerPoint</vt:lpstr>
      <vt:lpstr>Reflexión Final y Lecciones Aprendidas</vt:lpstr>
      <vt:lpstr>Preguntas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Sandra Olea Jara</cp:lastModifiedBy>
  <cp:revision>1</cp:revision>
  <dcterms:created xsi:type="dcterms:W3CDTF">2013-01-27T09:14:16Z</dcterms:created>
  <dcterms:modified xsi:type="dcterms:W3CDTF">2025-12-10T16:21:51Z</dcterms:modified>
</cp:coreProperties>
</file>